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7" r:id="rId2"/>
    <p:sldId id="261" r:id="rId3"/>
    <p:sldId id="262" r:id="rId4"/>
    <p:sldId id="264" r:id="rId5"/>
    <p:sldId id="268" r:id="rId6"/>
    <p:sldId id="269" r:id="rId7"/>
    <p:sldId id="270" r:id="rId8"/>
    <p:sldId id="263" r:id="rId9"/>
    <p:sldId id="271" r:id="rId10"/>
    <p:sldId id="266" r:id="rId11"/>
    <p:sldId id="267" r:id="rId12"/>
    <p:sldId id="260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FF"/>
    <a:srgbClr val="FF3399"/>
    <a:srgbClr val="663300"/>
    <a:srgbClr val="FF7C80"/>
    <a:srgbClr val="FFFF00"/>
    <a:srgbClr val="003399"/>
    <a:srgbClr val="00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1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2" Type="http://schemas.openxmlformats.org/officeDocument/2006/relationships/slide" Target="../slides/slide4.xml"/><Relationship Id="rId1" Type="http://schemas.openxmlformats.org/officeDocument/2006/relationships/slide" Target="../slides/slide3.xml"/><Relationship Id="rId4" Type="http://schemas.openxmlformats.org/officeDocument/2006/relationships/slide" Target="../slides/slide1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B05EAE8-11BF-4375-9EF4-4498AA409B0F}" type="doc">
      <dgm:prSet loTypeId="urn:microsoft.com/office/officeart/2005/8/layout/chevron2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A21AD262-BAC3-477D-9243-68918C9E6B33}">
      <dgm:prSet phldrT="[Текст]"/>
      <dgm:spPr/>
      <dgm:t>
        <a:bodyPr/>
        <a:lstStyle/>
        <a:p>
          <a:endParaRPr lang="ru-RU" dirty="0"/>
        </a:p>
      </dgm:t>
    </dgm:pt>
    <dgm:pt modelId="{617AF6BA-F2C8-419D-BCCC-6565EBBF3D6A}" type="parTrans" cxnId="{B87280DB-7FB4-4990-A0FF-8C92D5F7F848}">
      <dgm:prSet/>
      <dgm:spPr/>
      <dgm:t>
        <a:bodyPr/>
        <a:lstStyle/>
        <a:p>
          <a:endParaRPr lang="ru-RU"/>
        </a:p>
      </dgm:t>
    </dgm:pt>
    <dgm:pt modelId="{4941882D-A970-4C93-BF99-1C24E9C1DABA}" type="sibTrans" cxnId="{B87280DB-7FB4-4990-A0FF-8C92D5F7F848}">
      <dgm:prSet/>
      <dgm:spPr/>
      <dgm:t>
        <a:bodyPr/>
        <a:lstStyle/>
        <a:p>
          <a:endParaRPr lang="ru-RU"/>
        </a:p>
      </dgm:t>
    </dgm:pt>
    <dgm:pt modelId="{00D13E46-E4C1-4D47-920F-FF35315E60D2}">
      <dgm:prSet phldrT="[Текст]"/>
      <dgm:spPr/>
      <dgm:t>
        <a:bodyPr/>
        <a:lstStyle/>
        <a:p>
          <a:r>
            <a:rPr lang="ru-RU" dirty="0" smtClean="0">
              <a:hlinkClick xmlns:r="http://schemas.openxmlformats.org/officeDocument/2006/relationships" r:id="rId1" action="ppaction://hlinksldjump"/>
            </a:rPr>
            <a:t>Правила игры</a:t>
          </a:r>
          <a:endParaRPr lang="ru-RU" dirty="0"/>
        </a:p>
      </dgm:t>
    </dgm:pt>
    <dgm:pt modelId="{4890B6B4-8D39-4184-9675-FD7B09E46300}" type="parTrans" cxnId="{3F403281-5FFB-4AEA-8F72-F862D6BDAF5D}">
      <dgm:prSet/>
      <dgm:spPr/>
      <dgm:t>
        <a:bodyPr/>
        <a:lstStyle/>
        <a:p>
          <a:endParaRPr lang="ru-RU"/>
        </a:p>
      </dgm:t>
    </dgm:pt>
    <dgm:pt modelId="{B4CD0AC4-15B2-45FC-AEBA-0A0A40EE1936}" type="sibTrans" cxnId="{3F403281-5FFB-4AEA-8F72-F862D6BDAF5D}">
      <dgm:prSet/>
      <dgm:spPr/>
      <dgm:t>
        <a:bodyPr/>
        <a:lstStyle/>
        <a:p>
          <a:endParaRPr lang="ru-RU"/>
        </a:p>
      </dgm:t>
    </dgm:pt>
    <dgm:pt modelId="{7C4311C8-018B-41F9-95CB-E63E032836EE}">
      <dgm:prSet phldrT="[Текст]"/>
      <dgm:spPr/>
      <dgm:t>
        <a:bodyPr/>
        <a:lstStyle/>
        <a:p>
          <a:endParaRPr lang="ru-RU" dirty="0"/>
        </a:p>
      </dgm:t>
    </dgm:pt>
    <dgm:pt modelId="{537A32B8-7065-4BDA-934C-33A0606C3BF7}" type="parTrans" cxnId="{612F2DB2-A396-4ADC-A061-394E853B451D}">
      <dgm:prSet/>
      <dgm:spPr/>
      <dgm:t>
        <a:bodyPr/>
        <a:lstStyle/>
        <a:p>
          <a:endParaRPr lang="ru-RU"/>
        </a:p>
      </dgm:t>
    </dgm:pt>
    <dgm:pt modelId="{339C0EDF-42CC-4F0B-906C-FAAF4B9C24EF}" type="sibTrans" cxnId="{612F2DB2-A396-4ADC-A061-394E853B451D}">
      <dgm:prSet/>
      <dgm:spPr/>
      <dgm:t>
        <a:bodyPr/>
        <a:lstStyle/>
        <a:p>
          <a:endParaRPr lang="ru-RU"/>
        </a:p>
      </dgm:t>
    </dgm:pt>
    <dgm:pt modelId="{3A5FA530-375A-4755-8D90-7FBAF2470CC2}">
      <dgm:prSet phldrT="[Текст]"/>
      <dgm:spPr/>
      <dgm:t>
        <a:bodyPr/>
        <a:lstStyle/>
        <a:p>
          <a:r>
            <a:rPr lang="ru-RU" dirty="0" smtClean="0">
              <a:hlinkClick xmlns:r="http://schemas.openxmlformats.org/officeDocument/2006/relationships" r:id="rId2" action="ppaction://hlinksldjump"/>
            </a:rPr>
            <a:t>Источники информации</a:t>
          </a:r>
          <a:endParaRPr lang="ru-RU" dirty="0"/>
        </a:p>
      </dgm:t>
    </dgm:pt>
    <dgm:pt modelId="{028A784C-8F20-4F05-8B6C-B17D05472A22}" type="parTrans" cxnId="{40D28E6B-E35A-4F68-B2D9-F36D02541469}">
      <dgm:prSet/>
      <dgm:spPr/>
      <dgm:t>
        <a:bodyPr/>
        <a:lstStyle/>
        <a:p>
          <a:endParaRPr lang="ru-RU"/>
        </a:p>
      </dgm:t>
    </dgm:pt>
    <dgm:pt modelId="{C185740F-C539-4594-BEC1-EDDD87D0FFF5}" type="sibTrans" cxnId="{40D28E6B-E35A-4F68-B2D9-F36D02541469}">
      <dgm:prSet/>
      <dgm:spPr/>
      <dgm:t>
        <a:bodyPr/>
        <a:lstStyle/>
        <a:p>
          <a:endParaRPr lang="ru-RU"/>
        </a:p>
      </dgm:t>
    </dgm:pt>
    <dgm:pt modelId="{83A527CB-9700-4CF0-B229-B21F66AD7EF8}">
      <dgm:prSet phldrT="[Текст]"/>
      <dgm:spPr/>
      <dgm:t>
        <a:bodyPr/>
        <a:lstStyle/>
        <a:p>
          <a:endParaRPr lang="ru-RU" dirty="0"/>
        </a:p>
      </dgm:t>
    </dgm:pt>
    <dgm:pt modelId="{F25AAF15-391A-490F-BCFB-0BA70A10C89E}" type="parTrans" cxnId="{C612B582-2993-452B-8029-A475966749AB}">
      <dgm:prSet/>
      <dgm:spPr/>
      <dgm:t>
        <a:bodyPr/>
        <a:lstStyle/>
        <a:p>
          <a:endParaRPr lang="ru-RU"/>
        </a:p>
      </dgm:t>
    </dgm:pt>
    <dgm:pt modelId="{83E3A9B1-2A92-4B44-923E-923F19C3FE0A}" type="sibTrans" cxnId="{C612B582-2993-452B-8029-A475966749AB}">
      <dgm:prSet/>
      <dgm:spPr/>
      <dgm:t>
        <a:bodyPr/>
        <a:lstStyle/>
        <a:p>
          <a:endParaRPr lang="ru-RU"/>
        </a:p>
      </dgm:t>
    </dgm:pt>
    <dgm:pt modelId="{B5270E60-4BDA-4B8F-B5FC-E2A8D0B22E85}">
      <dgm:prSet/>
      <dgm:spPr/>
      <dgm:t>
        <a:bodyPr/>
        <a:lstStyle/>
        <a:p>
          <a:r>
            <a:rPr lang="ru-RU" dirty="0" smtClean="0">
              <a:hlinkClick xmlns:r="http://schemas.openxmlformats.org/officeDocument/2006/relationships" r:id="rId3" action="ppaction://hlinksldjump"/>
            </a:rPr>
            <a:t>Начать игру</a:t>
          </a:r>
          <a:endParaRPr lang="ru-RU" dirty="0"/>
        </a:p>
      </dgm:t>
    </dgm:pt>
    <dgm:pt modelId="{634D4332-6FA3-4E8F-A8BC-C0F0D8D4B8E5}" type="parTrans" cxnId="{538B4C6F-E84A-4444-A289-0EF80FCA678C}">
      <dgm:prSet/>
      <dgm:spPr/>
      <dgm:t>
        <a:bodyPr/>
        <a:lstStyle/>
        <a:p>
          <a:endParaRPr lang="ru-RU"/>
        </a:p>
      </dgm:t>
    </dgm:pt>
    <dgm:pt modelId="{EDCC6892-69C4-41B1-AACA-078E46696F85}" type="sibTrans" cxnId="{538B4C6F-E84A-4444-A289-0EF80FCA678C}">
      <dgm:prSet/>
      <dgm:spPr/>
      <dgm:t>
        <a:bodyPr/>
        <a:lstStyle/>
        <a:p>
          <a:endParaRPr lang="ru-RU"/>
        </a:p>
      </dgm:t>
    </dgm:pt>
    <dgm:pt modelId="{CE3413E8-2F9F-40D8-97DC-8572F2CF6A61}">
      <dgm:prSet/>
      <dgm:spPr/>
      <dgm:t>
        <a:bodyPr/>
        <a:lstStyle/>
        <a:p>
          <a:endParaRPr lang="ru-RU" dirty="0"/>
        </a:p>
      </dgm:t>
    </dgm:pt>
    <dgm:pt modelId="{BF5F5BC9-BEF0-4BDC-87FE-1D7D0178CCA2}" type="parTrans" cxnId="{0E115D02-47CA-45CD-9EE7-A33ABDE53FD4}">
      <dgm:prSet/>
      <dgm:spPr/>
      <dgm:t>
        <a:bodyPr/>
        <a:lstStyle/>
        <a:p>
          <a:endParaRPr lang="ru-RU"/>
        </a:p>
      </dgm:t>
    </dgm:pt>
    <dgm:pt modelId="{39F34AE2-A284-427F-9D9D-AB1672F418E1}" type="sibTrans" cxnId="{0E115D02-47CA-45CD-9EE7-A33ABDE53FD4}">
      <dgm:prSet/>
      <dgm:spPr/>
      <dgm:t>
        <a:bodyPr/>
        <a:lstStyle/>
        <a:p>
          <a:endParaRPr lang="ru-RU"/>
        </a:p>
      </dgm:t>
    </dgm:pt>
    <dgm:pt modelId="{9D31A437-70DF-4511-91E0-830F2A8E1B86}">
      <dgm:prSet/>
      <dgm:spPr/>
      <dgm:t>
        <a:bodyPr/>
        <a:lstStyle/>
        <a:p>
          <a:r>
            <a:rPr lang="ru-RU" dirty="0" smtClean="0">
              <a:hlinkClick xmlns:r="http://schemas.openxmlformats.org/officeDocument/2006/relationships" r:id="rId4" action="ppaction://hlinksldjump"/>
            </a:rPr>
            <a:t>Закончить игру</a:t>
          </a:r>
          <a:endParaRPr lang="ru-RU" dirty="0"/>
        </a:p>
      </dgm:t>
    </dgm:pt>
    <dgm:pt modelId="{2B224D3A-036C-42C4-9ABA-D9EFDB0B81D4}" type="parTrans" cxnId="{518B4C75-6966-4E58-9B05-DC3D9D30DD5A}">
      <dgm:prSet/>
      <dgm:spPr/>
      <dgm:t>
        <a:bodyPr/>
        <a:lstStyle/>
        <a:p>
          <a:endParaRPr lang="ru-RU"/>
        </a:p>
      </dgm:t>
    </dgm:pt>
    <dgm:pt modelId="{FA1AA9F1-8623-4914-813F-9B580091DF8E}" type="sibTrans" cxnId="{518B4C75-6966-4E58-9B05-DC3D9D30DD5A}">
      <dgm:prSet/>
      <dgm:spPr/>
      <dgm:t>
        <a:bodyPr/>
        <a:lstStyle/>
        <a:p>
          <a:endParaRPr lang="ru-RU"/>
        </a:p>
      </dgm:t>
    </dgm:pt>
    <dgm:pt modelId="{0924063D-2D39-43B6-ABC9-CA605F30874D}" type="pres">
      <dgm:prSet presAssocID="{BB05EAE8-11BF-4375-9EF4-4498AA409B0F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E965FB1-3E86-4CFE-9F45-AFFDA669C521}" type="pres">
      <dgm:prSet presAssocID="{A21AD262-BAC3-477D-9243-68918C9E6B33}" presName="composite" presStyleCnt="0"/>
      <dgm:spPr/>
    </dgm:pt>
    <dgm:pt modelId="{F49C7D55-26F2-4D90-B1DE-484A05BEC93B}" type="pres">
      <dgm:prSet presAssocID="{A21AD262-BAC3-477D-9243-68918C9E6B33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BD9CDE-F768-4B85-91F7-631304AB55C1}" type="pres">
      <dgm:prSet presAssocID="{A21AD262-BAC3-477D-9243-68918C9E6B33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95F362-28DC-4EB2-A3DE-76F2D77645BF}" type="pres">
      <dgm:prSet presAssocID="{4941882D-A970-4C93-BF99-1C24E9C1DABA}" presName="sp" presStyleCnt="0"/>
      <dgm:spPr/>
    </dgm:pt>
    <dgm:pt modelId="{C5C2E598-DFAB-4AC6-95B1-3F3D3FDEA970}" type="pres">
      <dgm:prSet presAssocID="{7C4311C8-018B-41F9-95CB-E63E032836EE}" presName="composite" presStyleCnt="0"/>
      <dgm:spPr/>
    </dgm:pt>
    <dgm:pt modelId="{47DD537E-5D6D-4E2C-B2D2-B31873CA85AF}" type="pres">
      <dgm:prSet presAssocID="{7C4311C8-018B-41F9-95CB-E63E032836EE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9DF144-635A-4D96-90CF-479190570E84}" type="pres">
      <dgm:prSet presAssocID="{7C4311C8-018B-41F9-95CB-E63E032836EE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D69CBB-33A8-43F1-BFA7-F79C0AA54D6B}" type="pres">
      <dgm:prSet presAssocID="{339C0EDF-42CC-4F0B-906C-FAAF4B9C24EF}" presName="sp" presStyleCnt="0"/>
      <dgm:spPr/>
    </dgm:pt>
    <dgm:pt modelId="{69BA5E3B-8BBF-4385-BD03-034C7C85A14C}" type="pres">
      <dgm:prSet presAssocID="{83A527CB-9700-4CF0-B229-B21F66AD7EF8}" presName="composite" presStyleCnt="0"/>
      <dgm:spPr/>
    </dgm:pt>
    <dgm:pt modelId="{7AD61771-B7B5-4C86-9E10-FCA7562CF2FD}" type="pres">
      <dgm:prSet presAssocID="{83A527CB-9700-4CF0-B229-B21F66AD7EF8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DEB94D-407C-4214-9AE9-B75377943489}" type="pres">
      <dgm:prSet presAssocID="{83A527CB-9700-4CF0-B229-B21F66AD7EF8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F8D985-8DE2-4C4B-A113-598058899289}" type="pres">
      <dgm:prSet presAssocID="{83E3A9B1-2A92-4B44-923E-923F19C3FE0A}" presName="sp" presStyleCnt="0"/>
      <dgm:spPr/>
    </dgm:pt>
    <dgm:pt modelId="{9E2E9E75-10D4-48C8-B497-757B437291AC}" type="pres">
      <dgm:prSet presAssocID="{CE3413E8-2F9F-40D8-97DC-8572F2CF6A61}" presName="composite" presStyleCnt="0"/>
      <dgm:spPr/>
    </dgm:pt>
    <dgm:pt modelId="{8AAB70EA-9B60-492A-8F75-7E981D25AFBF}" type="pres">
      <dgm:prSet presAssocID="{CE3413E8-2F9F-40D8-97DC-8572F2CF6A61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1E7926-E31E-4D50-8005-A844DCE81F72}" type="pres">
      <dgm:prSet presAssocID="{CE3413E8-2F9F-40D8-97DC-8572F2CF6A61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18B4C75-6966-4E58-9B05-DC3D9D30DD5A}" srcId="{CE3413E8-2F9F-40D8-97DC-8572F2CF6A61}" destId="{9D31A437-70DF-4511-91E0-830F2A8E1B86}" srcOrd="0" destOrd="0" parTransId="{2B224D3A-036C-42C4-9ABA-D9EFDB0B81D4}" sibTransId="{FA1AA9F1-8623-4914-813F-9B580091DF8E}"/>
    <dgm:cxn modelId="{AEB2A822-7C59-472B-855F-AC795E233E7E}" type="presOf" srcId="{83A527CB-9700-4CF0-B229-B21F66AD7EF8}" destId="{7AD61771-B7B5-4C86-9E10-FCA7562CF2FD}" srcOrd="0" destOrd="0" presId="urn:microsoft.com/office/officeart/2005/8/layout/chevron2"/>
    <dgm:cxn modelId="{612F2DB2-A396-4ADC-A061-394E853B451D}" srcId="{BB05EAE8-11BF-4375-9EF4-4498AA409B0F}" destId="{7C4311C8-018B-41F9-95CB-E63E032836EE}" srcOrd="1" destOrd="0" parTransId="{537A32B8-7065-4BDA-934C-33A0606C3BF7}" sibTransId="{339C0EDF-42CC-4F0B-906C-FAAF4B9C24EF}"/>
    <dgm:cxn modelId="{C612B582-2993-452B-8029-A475966749AB}" srcId="{BB05EAE8-11BF-4375-9EF4-4498AA409B0F}" destId="{83A527CB-9700-4CF0-B229-B21F66AD7EF8}" srcOrd="2" destOrd="0" parTransId="{F25AAF15-391A-490F-BCFB-0BA70A10C89E}" sibTransId="{83E3A9B1-2A92-4B44-923E-923F19C3FE0A}"/>
    <dgm:cxn modelId="{40D28E6B-E35A-4F68-B2D9-F36D02541469}" srcId="{7C4311C8-018B-41F9-95CB-E63E032836EE}" destId="{3A5FA530-375A-4755-8D90-7FBAF2470CC2}" srcOrd="0" destOrd="0" parTransId="{028A784C-8F20-4F05-8B6C-B17D05472A22}" sibTransId="{C185740F-C539-4594-BEC1-EDDD87D0FFF5}"/>
    <dgm:cxn modelId="{B87280DB-7FB4-4990-A0FF-8C92D5F7F848}" srcId="{BB05EAE8-11BF-4375-9EF4-4498AA409B0F}" destId="{A21AD262-BAC3-477D-9243-68918C9E6B33}" srcOrd="0" destOrd="0" parTransId="{617AF6BA-F2C8-419D-BCCC-6565EBBF3D6A}" sibTransId="{4941882D-A970-4C93-BF99-1C24E9C1DABA}"/>
    <dgm:cxn modelId="{538B4C6F-E84A-4444-A289-0EF80FCA678C}" srcId="{83A527CB-9700-4CF0-B229-B21F66AD7EF8}" destId="{B5270E60-4BDA-4B8F-B5FC-E2A8D0B22E85}" srcOrd="0" destOrd="0" parTransId="{634D4332-6FA3-4E8F-A8BC-C0F0D8D4B8E5}" sibTransId="{EDCC6892-69C4-41B1-AACA-078E46696F85}"/>
    <dgm:cxn modelId="{AF09F6CB-B94A-4FC5-B1CA-9E5CF2630B6E}" type="presOf" srcId="{CE3413E8-2F9F-40D8-97DC-8572F2CF6A61}" destId="{8AAB70EA-9B60-492A-8F75-7E981D25AFBF}" srcOrd="0" destOrd="0" presId="urn:microsoft.com/office/officeart/2005/8/layout/chevron2"/>
    <dgm:cxn modelId="{DD4B4527-5D3E-49BF-A36C-2AA29D1EA071}" type="presOf" srcId="{00D13E46-E4C1-4D47-920F-FF35315E60D2}" destId="{EABD9CDE-F768-4B85-91F7-631304AB55C1}" srcOrd="0" destOrd="0" presId="urn:microsoft.com/office/officeart/2005/8/layout/chevron2"/>
    <dgm:cxn modelId="{0E115D02-47CA-45CD-9EE7-A33ABDE53FD4}" srcId="{BB05EAE8-11BF-4375-9EF4-4498AA409B0F}" destId="{CE3413E8-2F9F-40D8-97DC-8572F2CF6A61}" srcOrd="3" destOrd="0" parTransId="{BF5F5BC9-BEF0-4BDC-87FE-1D7D0178CCA2}" sibTransId="{39F34AE2-A284-427F-9D9D-AB1672F418E1}"/>
    <dgm:cxn modelId="{6D394F3C-9B14-4B8B-B4C1-8CE3C5424BA9}" type="presOf" srcId="{9D31A437-70DF-4511-91E0-830F2A8E1B86}" destId="{331E7926-E31E-4D50-8005-A844DCE81F72}" srcOrd="0" destOrd="0" presId="urn:microsoft.com/office/officeart/2005/8/layout/chevron2"/>
    <dgm:cxn modelId="{1764D217-E672-4F4D-939C-9A4E8AD5C315}" type="presOf" srcId="{B5270E60-4BDA-4B8F-B5FC-E2A8D0B22E85}" destId="{25DEB94D-407C-4214-9AE9-B75377943489}" srcOrd="0" destOrd="0" presId="urn:microsoft.com/office/officeart/2005/8/layout/chevron2"/>
    <dgm:cxn modelId="{DFCEEAAE-6788-4E79-9CF9-81F881C7DE64}" type="presOf" srcId="{BB05EAE8-11BF-4375-9EF4-4498AA409B0F}" destId="{0924063D-2D39-43B6-ABC9-CA605F30874D}" srcOrd="0" destOrd="0" presId="urn:microsoft.com/office/officeart/2005/8/layout/chevron2"/>
    <dgm:cxn modelId="{C0379363-8C14-47B4-9370-4B07D350776D}" type="presOf" srcId="{3A5FA530-375A-4755-8D90-7FBAF2470CC2}" destId="{789DF144-635A-4D96-90CF-479190570E84}" srcOrd="0" destOrd="0" presId="urn:microsoft.com/office/officeart/2005/8/layout/chevron2"/>
    <dgm:cxn modelId="{3F403281-5FFB-4AEA-8F72-F862D6BDAF5D}" srcId="{A21AD262-BAC3-477D-9243-68918C9E6B33}" destId="{00D13E46-E4C1-4D47-920F-FF35315E60D2}" srcOrd="0" destOrd="0" parTransId="{4890B6B4-8D39-4184-9675-FD7B09E46300}" sibTransId="{B4CD0AC4-15B2-45FC-AEBA-0A0A40EE1936}"/>
    <dgm:cxn modelId="{03A5C610-92B6-47F8-90C5-538F10A50491}" type="presOf" srcId="{A21AD262-BAC3-477D-9243-68918C9E6B33}" destId="{F49C7D55-26F2-4D90-B1DE-484A05BEC93B}" srcOrd="0" destOrd="0" presId="urn:microsoft.com/office/officeart/2005/8/layout/chevron2"/>
    <dgm:cxn modelId="{FA3EEA9B-48CA-4FA9-8A71-C43C4D0BD690}" type="presOf" srcId="{7C4311C8-018B-41F9-95CB-E63E032836EE}" destId="{47DD537E-5D6D-4E2C-B2D2-B31873CA85AF}" srcOrd="0" destOrd="0" presId="urn:microsoft.com/office/officeart/2005/8/layout/chevron2"/>
    <dgm:cxn modelId="{F688291F-D0F2-45D4-B841-7CD1E7CD8334}" type="presParOf" srcId="{0924063D-2D39-43B6-ABC9-CA605F30874D}" destId="{3E965FB1-3E86-4CFE-9F45-AFFDA669C521}" srcOrd="0" destOrd="0" presId="urn:microsoft.com/office/officeart/2005/8/layout/chevron2"/>
    <dgm:cxn modelId="{244C7356-1004-41A6-BC40-E3C5735F72BA}" type="presParOf" srcId="{3E965FB1-3E86-4CFE-9F45-AFFDA669C521}" destId="{F49C7D55-26F2-4D90-B1DE-484A05BEC93B}" srcOrd="0" destOrd="0" presId="urn:microsoft.com/office/officeart/2005/8/layout/chevron2"/>
    <dgm:cxn modelId="{CC60BE89-A6D5-4F2C-BACA-07C6DEBD65E8}" type="presParOf" srcId="{3E965FB1-3E86-4CFE-9F45-AFFDA669C521}" destId="{EABD9CDE-F768-4B85-91F7-631304AB55C1}" srcOrd="1" destOrd="0" presId="urn:microsoft.com/office/officeart/2005/8/layout/chevron2"/>
    <dgm:cxn modelId="{3C0834B4-B669-42F7-BDFB-1D1A1274DBAF}" type="presParOf" srcId="{0924063D-2D39-43B6-ABC9-CA605F30874D}" destId="{0095F362-28DC-4EB2-A3DE-76F2D77645BF}" srcOrd="1" destOrd="0" presId="urn:microsoft.com/office/officeart/2005/8/layout/chevron2"/>
    <dgm:cxn modelId="{47E2F653-70D3-4D23-91CC-4AA10F41DC1C}" type="presParOf" srcId="{0924063D-2D39-43B6-ABC9-CA605F30874D}" destId="{C5C2E598-DFAB-4AC6-95B1-3F3D3FDEA970}" srcOrd="2" destOrd="0" presId="urn:microsoft.com/office/officeart/2005/8/layout/chevron2"/>
    <dgm:cxn modelId="{DA7934A7-0096-4F7E-8A45-E56E549135BE}" type="presParOf" srcId="{C5C2E598-DFAB-4AC6-95B1-3F3D3FDEA970}" destId="{47DD537E-5D6D-4E2C-B2D2-B31873CA85AF}" srcOrd="0" destOrd="0" presId="urn:microsoft.com/office/officeart/2005/8/layout/chevron2"/>
    <dgm:cxn modelId="{B87C049C-83AA-44CE-9EAB-A365971341D4}" type="presParOf" srcId="{C5C2E598-DFAB-4AC6-95B1-3F3D3FDEA970}" destId="{789DF144-635A-4D96-90CF-479190570E84}" srcOrd="1" destOrd="0" presId="urn:microsoft.com/office/officeart/2005/8/layout/chevron2"/>
    <dgm:cxn modelId="{363A3C0E-48E0-404B-A869-921692D8A138}" type="presParOf" srcId="{0924063D-2D39-43B6-ABC9-CA605F30874D}" destId="{1DD69CBB-33A8-43F1-BFA7-F79C0AA54D6B}" srcOrd="3" destOrd="0" presId="urn:microsoft.com/office/officeart/2005/8/layout/chevron2"/>
    <dgm:cxn modelId="{23C07C45-7C35-4665-B3EF-001FAAC319AC}" type="presParOf" srcId="{0924063D-2D39-43B6-ABC9-CA605F30874D}" destId="{69BA5E3B-8BBF-4385-BD03-034C7C85A14C}" srcOrd="4" destOrd="0" presId="urn:microsoft.com/office/officeart/2005/8/layout/chevron2"/>
    <dgm:cxn modelId="{C7833A5A-BE4A-4537-8D66-A28623C499A2}" type="presParOf" srcId="{69BA5E3B-8BBF-4385-BD03-034C7C85A14C}" destId="{7AD61771-B7B5-4C86-9E10-FCA7562CF2FD}" srcOrd="0" destOrd="0" presId="urn:microsoft.com/office/officeart/2005/8/layout/chevron2"/>
    <dgm:cxn modelId="{85E9EB30-1C44-47B3-B1B5-CFD31D018B67}" type="presParOf" srcId="{69BA5E3B-8BBF-4385-BD03-034C7C85A14C}" destId="{25DEB94D-407C-4214-9AE9-B75377943489}" srcOrd="1" destOrd="0" presId="urn:microsoft.com/office/officeart/2005/8/layout/chevron2"/>
    <dgm:cxn modelId="{46EF9667-AA5A-4D57-97C7-8170999798C3}" type="presParOf" srcId="{0924063D-2D39-43B6-ABC9-CA605F30874D}" destId="{4EF8D985-8DE2-4C4B-A113-598058899289}" srcOrd="5" destOrd="0" presId="urn:microsoft.com/office/officeart/2005/8/layout/chevron2"/>
    <dgm:cxn modelId="{D0A1E342-28B6-43F4-861F-2EE87F15FF58}" type="presParOf" srcId="{0924063D-2D39-43B6-ABC9-CA605F30874D}" destId="{9E2E9E75-10D4-48C8-B497-757B437291AC}" srcOrd="6" destOrd="0" presId="urn:microsoft.com/office/officeart/2005/8/layout/chevron2"/>
    <dgm:cxn modelId="{3180F0E7-05B9-463B-9193-490697308B60}" type="presParOf" srcId="{9E2E9E75-10D4-48C8-B497-757B437291AC}" destId="{8AAB70EA-9B60-492A-8F75-7E981D25AFBF}" srcOrd="0" destOrd="0" presId="urn:microsoft.com/office/officeart/2005/8/layout/chevron2"/>
    <dgm:cxn modelId="{7DF828F5-6EF7-443F-B4A5-89DFC2C9FBB9}" type="presParOf" srcId="{9E2E9E75-10D4-48C8-B497-757B437291AC}" destId="{331E7926-E31E-4D50-8005-A844DCE81F72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49C7D55-26F2-4D90-B1DE-484A05BEC93B}">
      <dsp:nvSpPr>
        <dsp:cNvPr id="0" name=""/>
        <dsp:cNvSpPr/>
      </dsp:nvSpPr>
      <dsp:spPr>
        <a:xfrm rot="5400000">
          <a:off x="-246135" y="250759"/>
          <a:ext cx="1640904" cy="1148633"/>
        </a:xfrm>
        <a:prstGeom prst="chevron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500" kern="1200" dirty="0"/>
        </a:p>
      </dsp:txBody>
      <dsp:txXfrm rot="-5400000">
        <a:off x="1" y="578941"/>
        <a:ext cx="1148633" cy="492271"/>
      </dsp:txXfrm>
    </dsp:sp>
    <dsp:sp modelId="{EABD9CDE-F768-4B85-91F7-631304AB55C1}">
      <dsp:nvSpPr>
        <dsp:cNvPr id="0" name=""/>
        <dsp:cNvSpPr/>
      </dsp:nvSpPr>
      <dsp:spPr>
        <a:xfrm rot="5400000">
          <a:off x="2969964" y="-1816706"/>
          <a:ext cx="1066588" cy="4709250"/>
        </a:xfrm>
        <a:prstGeom prst="round2Same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808" tIns="21590" rIns="21590" bIns="21590" numCol="1" spcCol="1270" anchor="ctr" anchorCtr="0">
          <a:noAutofit/>
        </a:bodyPr>
        <a:lstStyle/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400" kern="1200" dirty="0" smtClean="0">
              <a:hlinkClick xmlns:r="http://schemas.openxmlformats.org/officeDocument/2006/relationships" r:id="" action="ppaction://hlinksldjump"/>
            </a:rPr>
            <a:t>Правила игры</a:t>
          </a:r>
          <a:endParaRPr lang="ru-RU" sz="3400" kern="1200" dirty="0"/>
        </a:p>
      </dsp:txBody>
      <dsp:txXfrm rot="-5400000">
        <a:off x="1148634" y="56691"/>
        <a:ext cx="4657183" cy="962454"/>
      </dsp:txXfrm>
    </dsp:sp>
    <dsp:sp modelId="{47DD537E-5D6D-4E2C-B2D2-B31873CA85AF}">
      <dsp:nvSpPr>
        <dsp:cNvPr id="0" name=""/>
        <dsp:cNvSpPr/>
      </dsp:nvSpPr>
      <dsp:spPr>
        <a:xfrm rot="5400000">
          <a:off x="-246135" y="1748590"/>
          <a:ext cx="1640904" cy="1148633"/>
        </a:xfrm>
        <a:prstGeom prst="chevron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500" kern="1200" dirty="0"/>
        </a:p>
      </dsp:txBody>
      <dsp:txXfrm rot="-5400000">
        <a:off x="1" y="2076772"/>
        <a:ext cx="1148633" cy="492271"/>
      </dsp:txXfrm>
    </dsp:sp>
    <dsp:sp modelId="{789DF144-635A-4D96-90CF-479190570E84}">
      <dsp:nvSpPr>
        <dsp:cNvPr id="0" name=""/>
        <dsp:cNvSpPr/>
      </dsp:nvSpPr>
      <dsp:spPr>
        <a:xfrm rot="5400000">
          <a:off x="2969964" y="-318876"/>
          <a:ext cx="1066588" cy="4709250"/>
        </a:xfrm>
        <a:prstGeom prst="round2Same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808" tIns="21590" rIns="21590" bIns="21590" numCol="1" spcCol="1270" anchor="ctr" anchorCtr="0">
          <a:noAutofit/>
        </a:bodyPr>
        <a:lstStyle/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400" kern="1200" dirty="0" smtClean="0">
              <a:hlinkClick xmlns:r="http://schemas.openxmlformats.org/officeDocument/2006/relationships" r:id="" action="ppaction://hlinksldjump"/>
            </a:rPr>
            <a:t>Источники информации</a:t>
          </a:r>
          <a:endParaRPr lang="ru-RU" sz="3400" kern="1200" dirty="0"/>
        </a:p>
      </dsp:txBody>
      <dsp:txXfrm rot="-5400000">
        <a:off x="1148634" y="1554521"/>
        <a:ext cx="4657183" cy="962454"/>
      </dsp:txXfrm>
    </dsp:sp>
    <dsp:sp modelId="{7AD61771-B7B5-4C86-9E10-FCA7562CF2FD}">
      <dsp:nvSpPr>
        <dsp:cNvPr id="0" name=""/>
        <dsp:cNvSpPr/>
      </dsp:nvSpPr>
      <dsp:spPr>
        <a:xfrm rot="5400000">
          <a:off x="-246135" y="3246420"/>
          <a:ext cx="1640904" cy="1148633"/>
        </a:xfrm>
        <a:prstGeom prst="chevron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500" kern="1200" dirty="0"/>
        </a:p>
      </dsp:txBody>
      <dsp:txXfrm rot="-5400000">
        <a:off x="1" y="3574602"/>
        <a:ext cx="1148633" cy="492271"/>
      </dsp:txXfrm>
    </dsp:sp>
    <dsp:sp modelId="{25DEB94D-407C-4214-9AE9-B75377943489}">
      <dsp:nvSpPr>
        <dsp:cNvPr id="0" name=""/>
        <dsp:cNvSpPr/>
      </dsp:nvSpPr>
      <dsp:spPr>
        <a:xfrm rot="5400000">
          <a:off x="2969964" y="1178953"/>
          <a:ext cx="1066588" cy="4709250"/>
        </a:xfrm>
        <a:prstGeom prst="round2Same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808" tIns="21590" rIns="21590" bIns="21590" numCol="1" spcCol="1270" anchor="ctr" anchorCtr="0">
          <a:noAutofit/>
        </a:bodyPr>
        <a:lstStyle/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400" kern="1200" dirty="0" smtClean="0">
              <a:hlinkClick xmlns:r="http://schemas.openxmlformats.org/officeDocument/2006/relationships" r:id="" action="ppaction://hlinksldjump"/>
            </a:rPr>
            <a:t>Начать игру</a:t>
          </a:r>
          <a:endParaRPr lang="ru-RU" sz="3400" kern="1200" dirty="0"/>
        </a:p>
      </dsp:txBody>
      <dsp:txXfrm rot="-5400000">
        <a:off x="1148634" y="3052351"/>
        <a:ext cx="4657183" cy="962454"/>
      </dsp:txXfrm>
    </dsp:sp>
    <dsp:sp modelId="{8AAB70EA-9B60-492A-8F75-7E981D25AFBF}">
      <dsp:nvSpPr>
        <dsp:cNvPr id="0" name=""/>
        <dsp:cNvSpPr/>
      </dsp:nvSpPr>
      <dsp:spPr>
        <a:xfrm rot="5400000">
          <a:off x="-246135" y="4744250"/>
          <a:ext cx="1640904" cy="1148633"/>
        </a:xfrm>
        <a:prstGeom prst="chevron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500" kern="1200" dirty="0"/>
        </a:p>
      </dsp:txBody>
      <dsp:txXfrm rot="-5400000">
        <a:off x="1" y="5072432"/>
        <a:ext cx="1148633" cy="492271"/>
      </dsp:txXfrm>
    </dsp:sp>
    <dsp:sp modelId="{331E7926-E31E-4D50-8005-A844DCE81F72}">
      <dsp:nvSpPr>
        <dsp:cNvPr id="0" name=""/>
        <dsp:cNvSpPr/>
      </dsp:nvSpPr>
      <dsp:spPr>
        <a:xfrm rot="5400000">
          <a:off x="2969964" y="2676783"/>
          <a:ext cx="1066588" cy="4709250"/>
        </a:xfrm>
        <a:prstGeom prst="round2Same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808" tIns="21590" rIns="21590" bIns="21590" numCol="1" spcCol="1270" anchor="ctr" anchorCtr="0">
          <a:noAutofit/>
        </a:bodyPr>
        <a:lstStyle/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400" kern="1200" dirty="0" smtClean="0">
              <a:hlinkClick xmlns:r="http://schemas.openxmlformats.org/officeDocument/2006/relationships" r:id="" action="ppaction://hlinksldjump"/>
            </a:rPr>
            <a:t>Закончить игру</a:t>
          </a:r>
          <a:endParaRPr lang="ru-RU" sz="3400" kern="1200" dirty="0"/>
        </a:p>
      </dsp:txBody>
      <dsp:txXfrm rot="-5400000">
        <a:off x="1148634" y="4550181"/>
        <a:ext cx="4657183" cy="96245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1A9C63-302C-4E79-A1A2-838D2E45B2B0}" type="datetimeFigureOut">
              <a:rPr lang="ru-RU" smtClean="0"/>
              <a:pPr/>
              <a:t>31.01.2013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40B9E3-0487-422C-934D-0751060FB2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92482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40B9E3-0487-422C-934D-0751060FB2FD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6152" y="1069848"/>
            <a:ext cx="7470648" cy="1470025"/>
          </a:xfrm>
        </p:spPr>
        <p:txBody>
          <a:bodyPr>
            <a:noAutofit/>
          </a:bodyPr>
          <a:lstStyle>
            <a:lvl1pPr algn="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black">
          <a:xfrm>
            <a:off x="2743200" y="384048"/>
            <a:ext cx="5943600" cy="612648"/>
          </a:xfrm>
        </p:spPr>
        <p:txBody>
          <a:bodyPr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982F7-F6A6-45DA-B08B-532473B29AA3}" type="datetimeFigureOut">
              <a:rPr lang="ru-RU" smtClean="0"/>
              <a:pPr/>
              <a:t>31.01.2013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EDD91-D69D-4214-A677-E118C3A3FB66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7" name="Group 21"/>
          <p:cNvGrpSpPr/>
          <p:nvPr/>
        </p:nvGrpSpPr>
        <p:grpSpPr bwMode="grayWhite">
          <a:xfrm rot="19693411">
            <a:off x="3335008" y="1909248"/>
            <a:ext cx="6021229" cy="4829684"/>
            <a:chOff x="1761807" y="615248"/>
            <a:chExt cx="6021229" cy="4829684"/>
          </a:xfrm>
        </p:grpSpPr>
        <p:grpSp>
          <p:nvGrpSpPr>
            <p:cNvPr id="8" name="Group 42"/>
            <p:cNvGrpSpPr/>
            <p:nvPr userDrawn="1"/>
          </p:nvGrpSpPr>
          <p:grpSpPr bwMode="grayWhite">
            <a:xfrm>
              <a:off x="1761807" y="1695712"/>
              <a:ext cx="6021229" cy="3068566"/>
              <a:chOff x="1522575" y="779540"/>
              <a:chExt cx="6021229" cy="3068566"/>
            </a:xfrm>
          </p:grpSpPr>
          <p:sp>
            <p:nvSpPr>
              <p:cNvPr id="22" name="Freeform 21"/>
              <p:cNvSpPr/>
              <p:nvPr userDrawn="1"/>
            </p:nvSpPr>
            <p:spPr bwMode="grayWhite">
              <a:xfrm>
                <a:off x="1531435" y="783084"/>
                <a:ext cx="6012369" cy="3065022"/>
              </a:xfrm>
              <a:custGeom>
                <a:avLst/>
                <a:gdLst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3" fmla="*/ 3009900 w 6019800"/>
                  <a:gd name="connsiteY3" fmla="*/ 3009900 h 6019800"/>
                  <a:gd name="connsiteX4" fmla="*/ 7435 w 6019800"/>
                  <a:gd name="connsiteY4" fmla="*/ 2798476 h 6019800"/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  <a:gd name="connsiteX3" fmla="*/ 0 w 6012369"/>
                  <a:gd name="connsiteY3" fmla="*/ 2853591 h 3065022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12369" h="3065022" stroke="0" extrusionOk="0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  <a:lnTo>
                      <a:pt x="0" y="2853591"/>
                    </a:lnTo>
                    <a:close/>
                  </a:path>
                  <a:path w="6012369" h="3065022" fill="none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9100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 22"/>
              <p:cNvSpPr/>
              <p:nvPr userDrawn="1"/>
            </p:nvSpPr>
            <p:spPr bwMode="grayWhite">
              <a:xfrm>
                <a:off x="1522575" y="779540"/>
                <a:ext cx="6012369" cy="3065022"/>
              </a:xfrm>
              <a:custGeom>
                <a:avLst/>
                <a:gdLst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3" fmla="*/ 3009900 w 6019800"/>
                  <a:gd name="connsiteY3" fmla="*/ 3009900 h 6019800"/>
                  <a:gd name="connsiteX4" fmla="*/ 7435 w 6019800"/>
                  <a:gd name="connsiteY4" fmla="*/ 2798476 h 6019800"/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  <a:gd name="connsiteX3" fmla="*/ 0 w 6012369"/>
                  <a:gd name="connsiteY3" fmla="*/ 2853591 h 3065022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12369" h="3065022" stroke="0" extrusionOk="0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  <a:lnTo>
                      <a:pt x="0" y="2853591"/>
                    </a:lnTo>
                    <a:close/>
                  </a:path>
                  <a:path w="6012369" h="3065022" fill="none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</a:path>
                </a:pathLst>
              </a:custGeom>
              <a:ln w="25400">
                <a:gradFill flip="none" rotWithShape="1">
                  <a:gsLst>
                    <a:gs pos="84000">
                      <a:srgbClr val="F8F8F8">
                        <a:alpha val="0"/>
                      </a:srgbClr>
                    </a:gs>
                    <a:gs pos="41000">
                      <a:srgbClr val="F8F8F8">
                        <a:alpha val="44000"/>
                      </a:srgbClr>
                    </a:gs>
                    <a:gs pos="88000">
                      <a:srgbClr val="F8F8F8">
                        <a:alpha val="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9" name="Straight Connector 8"/>
            <p:cNvCxnSpPr/>
            <p:nvPr userDrawn="1"/>
          </p:nvCxnSpPr>
          <p:spPr bwMode="grayWhite">
            <a:xfrm rot="18120000" flipH="1">
              <a:off x="2718288" y="2106345"/>
              <a:ext cx="3999708" cy="2492654"/>
            </a:xfrm>
            <a:prstGeom prst="line">
              <a:avLst/>
            </a:prstGeom>
            <a:ln w="50800">
              <a:gradFill flip="none" rotWithShape="1">
                <a:gsLst>
                  <a:gs pos="10000">
                    <a:srgbClr val="FFFFFF">
                      <a:alpha val="0"/>
                    </a:srgbClr>
                  </a:gs>
                  <a:gs pos="50000">
                    <a:srgbClr val="F8F8F8">
                      <a:alpha val="60000"/>
                    </a:srgbClr>
                  </a:gs>
                  <a:gs pos="90000">
                    <a:srgbClr val="DDDDDD">
                      <a:alpha val="0"/>
                    </a:srgbClr>
                  </a:gs>
                </a:gsLst>
                <a:lin ang="2700000" scaled="1"/>
                <a:tileRect/>
              </a:gradFill>
              <a:miter lim="800000"/>
            </a:ln>
            <a:effectLst>
              <a:glow rad="63500">
                <a:srgbClr val="FFFFFF">
                  <a:alpha val="3922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Group 38"/>
            <p:cNvGrpSpPr/>
            <p:nvPr userDrawn="1"/>
          </p:nvGrpSpPr>
          <p:grpSpPr bwMode="grayWhite">
            <a:xfrm>
              <a:off x="3730877" y="1536192"/>
              <a:ext cx="2721357" cy="3879656"/>
              <a:chOff x="3730877" y="1536192"/>
              <a:chExt cx="2721357" cy="3879656"/>
            </a:xfrm>
          </p:grpSpPr>
          <p:sp>
            <p:nvSpPr>
              <p:cNvPr id="20" name="Freeform 19"/>
              <p:cNvSpPr/>
              <p:nvPr userDrawn="1"/>
            </p:nvSpPr>
            <p:spPr bwMode="grayWhite">
              <a:xfrm>
                <a:off x="4388453" y="1629422"/>
                <a:ext cx="2059093" cy="3405426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7"/>
                  <a:gd name="connsiteY0" fmla="*/ 0 h 3196607"/>
                  <a:gd name="connsiteX1" fmla="*/ 2246083 w 2374787"/>
                  <a:gd name="connsiteY1" fmla="*/ 3196607 h 3196607"/>
                  <a:gd name="connsiteX2" fmla="*/ 0 w 2374787"/>
                  <a:gd name="connsiteY2" fmla="*/ 0 h 3196607"/>
                  <a:gd name="connsiteX0" fmla="*/ 0 w 2374787"/>
                  <a:gd name="connsiteY0" fmla="*/ 0 h 3196607"/>
                  <a:gd name="connsiteX1" fmla="*/ 2246083 w 2374787"/>
                  <a:gd name="connsiteY1" fmla="*/ 3196607 h 3196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7" h="3196607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7" h="3196607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52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" name="Freeform 20"/>
              <p:cNvSpPr/>
              <p:nvPr userDrawn="1"/>
            </p:nvSpPr>
            <p:spPr bwMode="grayWhite">
              <a:xfrm>
                <a:off x="3730877" y="1536192"/>
                <a:ext cx="2721357" cy="3879656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1 w 3138588"/>
                  <a:gd name="connsiteY0" fmla="*/ 0 h 3682514"/>
                  <a:gd name="connsiteX1" fmla="*/ 2354144 w 3138588"/>
                  <a:gd name="connsiteY1" fmla="*/ 1134402 h 3682514"/>
                  <a:gd name="connsiteX2" fmla="*/ 2933782 w 3138588"/>
                  <a:gd name="connsiteY2" fmla="*/ 3682514 h 3682514"/>
                  <a:gd name="connsiteX3" fmla="*/ 1 w 3138588"/>
                  <a:gd name="connsiteY3" fmla="*/ 0 h 3682514"/>
                  <a:gd name="connsiteX0" fmla="*/ 1 w 3138588"/>
                  <a:gd name="connsiteY0" fmla="*/ 0 h 3682514"/>
                  <a:gd name="connsiteX1" fmla="*/ 2354144 w 3138588"/>
                  <a:gd name="connsiteY1" fmla="*/ 1134402 h 3682514"/>
                  <a:gd name="connsiteX2" fmla="*/ 2933782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1" y="0"/>
                    </a:moveTo>
                    <a:cubicBezTo>
                      <a:pt x="916499" y="1"/>
                      <a:pt x="1783065" y="417577"/>
                      <a:pt x="2354144" y="1134402"/>
                    </a:cubicBezTo>
                    <a:cubicBezTo>
                      <a:pt x="2925223" y="1851227"/>
                      <a:pt x="3138589" y="2789193"/>
                      <a:pt x="2933782" y="3682514"/>
                    </a:cubicBezTo>
                    <a:lnTo>
                      <a:pt x="1" y="0"/>
                    </a:lnTo>
                    <a:close/>
                  </a:path>
                  <a:path w="3138588" h="3682514" fill="none">
                    <a:moveTo>
                      <a:pt x="1" y="0"/>
                    </a:moveTo>
                    <a:cubicBezTo>
                      <a:pt x="916499" y="1"/>
                      <a:pt x="1783065" y="417577"/>
                      <a:pt x="2354144" y="1134402"/>
                    </a:cubicBezTo>
                    <a:cubicBezTo>
                      <a:pt x="2925223" y="1851227"/>
                      <a:pt x="3138589" y="2789193"/>
                      <a:pt x="2933782" y="3682514"/>
                    </a:cubicBezTo>
                  </a:path>
                </a:pathLst>
              </a:custGeom>
              <a:ln w="2540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55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" name="Group 39"/>
            <p:cNvGrpSpPr/>
            <p:nvPr userDrawn="1"/>
          </p:nvGrpSpPr>
          <p:grpSpPr bwMode="grayWhite">
            <a:xfrm>
              <a:off x="2756586" y="1619763"/>
              <a:ext cx="2892850" cy="3379627"/>
              <a:chOff x="2756587" y="1619763"/>
              <a:chExt cx="2892850" cy="3379627"/>
            </a:xfrm>
          </p:grpSpPr>
          <p:sp>
            <p:nvSpPr>
              <p:cNvPr id="18" name="Freeform 17"/>
              <p:cNvSpPr/>
              <p:nvPr userDrawn="1"/>
            </p:nvSpPr>
            <p:spPr bwMode="grayWhite">
              <a:xfrm flipH="1">
                <a:off x="2774785" y="1709909"/>
                <a:ext cx="2188853" cy="2933686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9"/>
                  <a:gd name="connsiteY0" fmla="*/ 0 h 3196608"/>
                  <a:gd name="connsiteX1" fmla="*/ 2246083 w 2374789"/>
                  <a:gd name="connsiteY1" fmla="*/ 3196607 h 3196608"/>
                  <a:gd name="connsiteX2" fmla="*/ 0 w 2374789"/>
                  <a:gd name="connsiteY2" fmla="*/ 0 h 3196608"/>
                  <a:gd name="connsiteX0" fmla="*/ 0 w 2374789"/>
                  <a:gd name="connsiteY0" fmla="*/ 0 h 3196608"/>
                  <a:gd name="connsiteX1" fmla="*/ 2246083 w 2374789"/>
                  <a:gd name="connsiteY1" fmla="*/ 3196607 h 3196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9" h="3196608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9" h="3196608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" name="Freeform 18"/>
              <p:cNvSpPr/>
              <p:nvPr userDrawn="1"/>
            </p:nvSpPr>
            <p:spPr bwMode="grayWhite">
              <a:xfrm flipH="1">
                <a:off x="2756587" y="1619763"/>
                <a:ext cx="2892850" cy="3379627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28575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3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" name="Group 37"/>
            <p:cNvGrpSpPr/>
            <p:nvPr userDrawn="1"/>
          </p:nvGrpSpPr>
          <p:grpSpPr bwMode="grayWhite">
            <a:xfrm>
              <a:off x="3126248" y="615248"/>
              <a:ext cx="3325881" cy="2834631"/>
              <a:chOff x="3126249" y="615248"/>
              <a:chExt cx="3325881" cy="2834631"/>
            </a:xfrm>
          </p:grpSpPr>
          <p:sp>
            <p:nvSpPr>
              <p:cNvPr id="16" name="Freeform 15"/>
              <p:cNvSpPr/>
              <p:nvPr userDrawn="1"/>
            </p:nvSpPr>
            <p:spPr bwMode="grayWhite">
              <a:xfrm rot="13693869" flipH="1">
                <a:off x="3845802" y="929727"/>
                <a:ext cx="2144802" cy="2887031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8"/>
                  <a:gd name="connsiteY0" fmla="*/ 0 h 3196606"/>
                  <a:gd name="connsiteX1" fmla="*/ 2246083 w 2374788"/>
                  <a:gd name="connsiteY1" fmla="*/ 3196607 h 3196606"/>
                  <a:gd name="connsiteX2" fmla="*/ 0 w 2374788"/>
                  <a:gd name="connsiteY2" fmla="*/ 0 h 3196606"/>
                  <a:gd name="connsiteX0" fmla="*/ 0 w 2374788"/>
                  <a:gd name="connsiteY0" fmla="*/ 0 h 3196606"/>
                  <a:gd name="connsiteX1" fmla="*/ 2246083 w 2374788"/>
                  <a:gd name="connsiteY1" fmla="*/ 3196607 h 3196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8" h="3196606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8" h="3196606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65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" name="Freeform 16"/>
              <p:cNvSpPr/>
              <p:nvPr userDrawn="1"/>
            </p:nvSpPr>
            <p:spPr bwMode="grayWhite">
              <a:xfrm rot="13693869" flipH="1">
                <a:off x="3371874" y="369623"/>
                <a:ext cx="2834631" cy="3325881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2540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6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3" name="Group 36"/>
            <p:cNvGrpSpPr/>
            <p:nvPr userDrawn="1"/>
          </p:nvGrpSpPr>
          <p:grpSpPr bwMode="grayWhite">
            <a:xfrm>
              <a:off x="2490231" y="1369960"/>
              <a:ext cx="4781177" cy="4074972"/>
              <a:chOff x="2490231" y="1369960"/>
              <a:chExt cx="4781177" cy="4074972"/>
            </a:xfrm>
          </p:grpSpPr>
          <p:sp>
            <p:nvSpPr>
              <p:cNvPr id="14" name="Freeform 13"/>
              <p:cNvSpPr/>
              <p:nvPr userDrawn="1"/>
            </p:nvSpPr>
            <p:spPr bwMode="grayWhite">
              <a:xfrm rot="13693869" flipH="1">
                <a:off x="3524638" y="1822044"/>
                <a:ext cx="3083296" cy="4150302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8"/>
                  <a:gd name="connsiteY0" fmla="*/ 0 h 3196607"/>
                  <a:gd name="connsiteX1" fmla="*/ 2246083 w 2374788"/>
                  <a:gd name="connsiteY1" fmla="*/ 3196607 h 3196607"/>
                  <a:gd name="connsiteX2" fmla="*/ 0 w 2374788"/>
                  <a:gd name="connsiteY2" fmla="*/ 0 h 3196607"/>
                  <a:gd name="connsiteX0" fmla="*/ 0 w 2374788"/>
                  <a:gd name="connsiteY0" fmla="*/ 0 h 3196607"/>
                  <a:gd name="connsiteX1" fmla="*/ 2246083 w 2374788"/>
                  <a:gd name="connsiteY1" fmla="*/ 3196607 h 3196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8" h="3196607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8" h="3196607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 dirty="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" name="Freeform 14"/>
              <p:cNvSpPr/>
              <p:nvPr userDrawn="1"/>
            </p:nvSpPr>
            <p:spPr bwMode="grayWhite">
              <a:xfrm rot="13693869" flipH="1">
                <a:off x="2843334" y="1016857"/>
                <a:ext cx="4074972" cy="4781177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3175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35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pic>
        <p:nvPicPr>
          <p:cNvPr id="24" name="Picture 230" descr="sta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gray">
          <a:xfrm>
            <a:off x="4648200" y="4419600"/>
            <a:ext cx="895350" cy="9144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eveal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"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982F7-F6A6-45DA-B08B-532473B29AA3}" type="datetimeFigureOut">
              <a:rPr lang="ru-RU" smtClean="0"/>
              <a:pPr/>
              <a:t>31.01.2013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EDD91-D69D-4214-A677-E118C3A3FB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eveal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black">
          <a:xfrm>
            <a:off x="7068312" y="356616"/>
            <a:ext cx="1618488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56616"/>
            <a:ext cx="6400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982F7-F6A6-45DA-B08B-532473B29AA3}" type="datetimeFigureOut">
              <a:rPr lang="ru-RU" smtClean="0"/>
              <a:pPr/>
              <a:t>31.01.2013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EDD91-D69D-4214-A677-E118C3A3FB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88720"/>
            <a:ext cx="8229600" cy="49834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982F7-F6A6-45DA-B08B-532473B29AA3}" type="datetimeFigureOut">
              <a:rPr lang="ru-RU" smtClean="0"/>
              <a:pPr/>
              <a:t>31.01.2013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EDD91-D69D-4214-A677-E118C3A3FB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eveal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3232" y="2286000"/>
            <a:ext cx="7772400" cy="1362075"/>
          </a:xfrm>
        </p:spPr>
        <p:txBody>
          <a:bodyPr anchor="t">
            <a:noAutofit/>
          </a:bodyPr>
          <a:lstStyle>
            <a:lvl1pPr algn="ctr">
              <a:defRPr sz="48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1520" y="1353312"/>
            <a:ext cx="7772400" cy="905256"/>
          </a:xfrm>
        </p:spPr>
        <p:txBody>
          <a:bodyPr anchor="b">
            <a:normAutofit/>
          </a:bodyPr>
          <a:lstStyle>
            <a:lvl1pPr marL="0" indent="0" algn="ct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982F7-F6A6-45DA-B08B-532473B29AA3}" type="datetimeFigureOut">
              <a:rPr lang="ru-RU" smtClean="0"/>
              <a:pPr/>
              <a:t>31.01.2013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EDD91-D69D-4214-A677-E118C3A3FB66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7" name="Group 21"/>
          <p:cNvGrpSpPr/>
          <p:nvPr/>
        </p:nvGrpSpPr>
        <p:grpSpPr bwMode="grayWhite">
          <a:xfrm rot="19693411">
            <a:off x="3335008" y="1909248"/>
            <a:ext cx="6021229" cy="4829684"/>
            <a:chOff x="1761807" y="615248"/>
            <a:chExt cx="6021229" cy="4829684"/>
          </a:xfrm>
        </p:grpSpPr>
        <p:grpSp>
          <p:nvGrpSpPr>
            <p:cNvPr id="8" name="Group 42"/>
            <p:cNvGrpSpPr/>
            <p:nvPr userDrawn="1"/>
          </p:nvGrpSpPr>
          <p:grpSpPr bwMode="grayWhite">
            <a:xfrm>
              <a:off x="1761807" y="1695712"/>
              <a:ext cx="6021229" cy="3068566"/>
              <a:chOff x="1522575" y="779540"/>
              <a:chExt cx="6021229" cy="3068566"/>
            </a:xfrm>
          </p:grpSpPr>
          <p:sp>
            <p:nvSpPr>
              <p:cNvPr id="22" name="Freeform 21"/>
              <p:cNvSpPr/>
              <p:nvPr userDrawn="1"/>
            </p:nvSpPr>
            <p:spPr bwMode="grayWhite">
              <a:xfrm>
                <a:off x="1531435" y="783084"/>
                <a:ext cx="6012369" cy="3065022"/>
              </a:xfrm>
              <a:custGeom>
                <a:avLst/>
                <a:gdLst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3" fmla="*/ 3009900 w 6019800"/>
                  <a:gd name="connsiteY3" fmla="*/ 3009900 h 6019800"/>
                  <a:gd name="connsiteX4" fmla="*/ 7435 w 6019800"/>
                  <a:gd name="connsiteY4" fmla="*/ 2798476 h 6019800"/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  <a:gd name="connsiteX3" fmla="*/ 0 w 6012369"/>
                  <a:gd name="connsiteY3" fmla="*/ 2853591 h 3065022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12369" h="3065022" stroke="0" extrusionOk="0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  <a:lnTo>
                      <a:pt x="0" y="2853591"/>
                    </a:lnTo>
                    <a:close/>
                  </a:path>
                  <a:path w="6012369" h="3065022" fill="none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9100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 22"/>
              <p:cNvSpPr/>
              <p:nvPr userDrawn="1"/>
            </p:nvSpPr>
            <p:spPr bwMode="grayWhite">
              <a:xfrm>
                <a:off x="1522575" y="779540"/>
                <a:ext cx="6012369" cy="3065022"/>
              </a:xfrm>
              <a:custGeom>
                <a:avLst/>
                <a:gdLst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3" fmla="*/ 3009900 w 6019800"/>
                  <a:gd name="connsiteY3" fmla="*/ 3009900 h 6019800"/>
                  <a:gd name="connsiteX4" fmla="*/ 7435 w 6019800"/>
                  <a:gd name="connsiteY4" fmla="*/ 2798476 h 6019800"/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  <a:gd name="connsiteX3" fmla="*/ 0 w 6012369"/>
                  <a:gd name="connsiteY3" fmla="*/ 2853591 h 3065022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12369" h="3065022" stroke="0" extrusionOk="0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  <a:lnTo>
                      <a:pt x="0" y="2853591"/>
                    </a:lnTo>
                    <a:close/>
                  </a:path>
                  <a:path w="6012369" h="3065022" fill="none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</a:path>
                </a:pathLst>
              </a:custGeom>
              <a:ln w="25400">
                <a:gradFill flip="none" rotWithShape="1">
                  <a:gsLst>
                    <a:gs pos="84000">
                      <a:srgbClr val="F8F8F8">
                        <a:alpha val="0"/>
                      </a:srgbClr>
                    </a:gs>
                    <a:gs pos="41000">
                      <a:srgbClr val="F8F8F8">
                        <a:alpha val="44000"/>
                      </a:srgbClr>
                    </a:gs>
                    <a:gs pos="88000">
                      <a:srgbClr val="F8F8F8">
                        <a:alpha val="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9" name="Straight Connector 8"/>
            <p:cNvCxnSpPr/>
            <p:nvPr userDrawn="1"/>
          </p:nvCxnSpPr>
          <p:spPr bwMode="grayWhite">
            <a:xfrm rot="18120000" flipH="1">
              <a:off x="2718288" y="2106345"/>
              <a:ext cx="3999708" cy="2492654"/>
            </a:xfrm>
            <a:prstGeom prst="line">
              <a:avLst/>
            </a:prstGeom>
            <a:ln w="50800">
              <a:gradFill flip="none" rotWithShape="1">
                <a:gsLst>
                  <a:gs pos="10000">
                    <a:srgbClr val="FFFFFF">
                      <a:alpha val="0"/>
                    </a:srgbClr>
                  </a:gs>
                  <a:gs pos="50000">
                    <a:srgbClr val="F8F8F8">
                      <a:alpha val="60000"/>
                    </a:srgbClr>
                  </a:gs>
                  <a:gs pos="90000">
                    <a:srgbClr val="DDDDDD">
                      <a:alpha val="0"/>
                    </a:srgbClr>
                  </a:gs>
                </a:gsLst>
                <a:lin ang="2700000" scaled="1"/>
                <a:tileRect/>
              </a:gradFill>
              <a:miter lim="800000"/>
            </a:ln>
            <a:effectLst>
              <a:glow rad="63500">
                <a:srgbClr val="FFFFFF">
                  <a:alpha val="3922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Group 38"/>
            <p:cNvGrpSpPr/>
            <p:nvPr userDrawn="1"/>
          </p:nvGrpSpPr>
          <p:grpSpPr bwMode="grayWhite">
            <a:xfrm>
              <a:off x="3730877" y="1536192"/>
              <a:ext cx="2721357" cy="3879656"/>
              <a:chOff x="3730877" y="1536192"/>
              <a:chExt cx="2721357" cy="3879656"/>
            </a:xfrm>
          </p:grpSpPr>
          <p:sp>
            <p:nvSpPr>
              <p:cNvPr id="20" name="Freeform 19"/>
              <p:cNvSpPr/>
              <p:nvPr userDrawn="1"/>
            </p:nvSpPr>
            <p:spPr bwMode="grayWhite">
              <a:xfrm>
                <a:off x="4388453" y="1629422"/>
                <a:ext cx="2059093" cy="3405426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7"/>
                  <a:gd name="connsiteY0" fmla="*/ 0 h 3196607"/>
                  <a:gd name="connsiteX1" fmla="*/ 2246083 w 2374787"/>
                  <a:gd name="connsiteY1" fmla="*/ 3196607 h 3196607"/>
                  <a:gd name="connsiteX2" fmla="*/ 0 w 2374787"/>
                  <a:gd name="connsiteY2" fmla="*/ 0 h 3196607"/>
                  <a:gd name="connsiteX0" fmla="*/ 0 w 2374787"/>
                  <a:gd name="connsiteY0" fmla="*/ 0 h 3196607"/>
                  <a:gd name="connsiteX1" fmla="*/ 2246083 w 2374787"/>
                  <a:gd name="connsiteY1" fmla="*/ 3196607 h 3196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7" h="3196607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7" h="3196607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52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" name="Freeform 20"/>
              <p:cNvSpPr/>
              <p:nvPr userDrawn="1"/>
            </p:nvSpPr>
            <p:spPr bwMode="grayWhite">
              <a:xfrm>
                <a:off x="3730877" y="1536192"/>
                <a:ext cx="2721357" cy="3879656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1 w 3138588"/>
                  <a:gd name="connsiteY0" fmla="*/ 0 h 3682514"/>
                  <a:gd name="connsiteX1" fmla="*/ 2354144 w 3138588"/>
                  <a:gd name="connsiteY1" fmla="*/ 1134402 h 3682514"/>
                  <a:gd name="connsiteX2" fmla="*/ 2933782 w 3138588"/>
                  <a:gd name="connsiteY2" fmla="*/ 3682514 h 3682514"/>
                  <a:gd name="connsiteX3" fmla="*/ 1 w 3138588"/>
                  <a:gd name="connsiteY3" fmla="*/ 0 h 3682514"/>
                  <a:gd name="connsiteX0" fmla="*/ 1 w 3138588"/>
                  <a:gd name="connsiteY0" fmla="*/ 0 h 3682514"/>
                  <a:gd name="connsiteX1" fmla="*/ 2354144 w 3138588"/>
                  <a:gd name="connsiteY1" fmla="*/ 1134402 h 3682514"/>
                  <a:gd name="connsiteX2" fmla="*/ 2933782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1" y="0"/>
                    </a:moveTo>
                    <a:cubicBezTo>
                      <a:pt x="916499" y="1"/>
                      <a:pt x="1783065" y="417577"/>
                      <a:pt x="2354144" y="1134402"/>
                    </a:cubicBezTo>
                    <a:cubicBezTo>
                      <a:pt x="2925223" y="1851227"/>
                      <a:pt x="3138589" y="2789193"/>
                      <a:pt x="2933782" y="3682514"/>
                    </a:cubicBezTo>
                    <a:lnTo>
                      <a:pt x="1" y="0"/>
                    </a:lnTo>
                    <a:close/>
                  </a:path>
                  <a:path w="3138588" h="3682514" fill="none">
                    <a:moveTo>
                      <a:pt x="1" y="0"/>
                    </a:moveTo>
                    <a:cubicBezTo>
                      <a:pt x="916499" y="1"/>
                      <a:pt x="1783065" y="417577"/>
                      <a:pt x="2354144" y="1134402"/>
                    </a:cubicBezTo>
                    <a:cubicBezTo>
                      <a:pt x="2925223" y="1851227"/>
                      <a:pt x="3138589" y="2789193"/>
                      <a:pt x="2933782" y="3682514"/>
                    </a:cubicBezTo>
                  </a:path>
                </a:pathLst>
              </a:custGeom>
              <a:ln w="2540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55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" name="Group 39"/>
            <p:cNvGrpSpPr/>
            <p:nvPr userDrawn="1"/>
          </p:nvGrpSpPr>
          <p:grpSpPr bwMode="grayWhite">
            <a:xfrm>
              <a:off x="2756586" y="1619763"/>
              <a:ext cx="2892850" cy="3379627"/>
              <a:chOff x="2756587" y="1619763"/>
              <a:chExt cx="2892850" cy="3379627"/>
            </a:xfrm>
          </p:grpSpPr>
          <p:sp>
            <p:nvSpPr>
              <p:cNvPr id="18" name="Freeform 17"/>
              <p:cNvSpPr/>
              <p:nvPr userDrawn="1"/>
            </p:nvSpPr>
            <p:spPr bwMode="grayWhite">
              <a:xfrm flipH="1">
                <a:off x="2774785" y="1709909"/>
                <a:ext cx="2188853" cy="2933686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9"/>
                  <a:gd name="connsiteY0" fmla="*/ 0 h 3196608"/>
                  <a:gd name="connsiteX1" fmla="*/ 2246083 w 2374789"/>
                  <a:gd name="connsiteY1" fmla="*/ 3196607 h 3196608"/>
                  <a:gd name="connsiteX2" fmla="*/ 0 w 2374789"/>
                  <a:gd name="connsiteY2" fmla="*/ 0 h 3196608"/>
                  <a:gd name="connsiteX0" fmla="*/ 0 w 2374789"/>
                  <a:gd name="connsiteY0" fmla="*/ 0 h 3196608"/>
                  <a:gd name="connsiteX1" fmla="*/ 2246083 w 2374789"/>
                  <a:gd name="connsiteY1" fmla="*/ 3196607 h 3196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9" h="3196608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9" h="3196608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" name="Freeform 18"/>
              <p:cNvSpPr/>
              <p:nvPr userDrawn="1"/>
            </p:nvSpPr>
            <p:spPr bwMode="grayWhite">
              <a:xfrm flipH="1">
                <a:off x="2756587" y="1619763"/>
                <a:ext cx="2892850" cy="3379627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28575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3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" name="Group 37"/>
            <p:cNvGrpSpPr/>
            <p:nvPr userDrawn="1"/>
          </p:nvGrpSpPr>
          <p:grpSpPr bwMode="grayWhite">
            <a:xfrm>
              <a:off x="3126248" y="615248"/>
              <a:ext cx="3325881" cy="2834631"/>
              <a:chOff x="3126249" y="615248"/>
              <a:chExt cx="3325881" cy="2834631"/>
            </a:xfrm>
          </p:grpSpPr>
          <p:sp>
            <p:nvSpPr>
              <p:cNvPr id="16" name="Freeform 15"/>
              <p:cNvSpPr/>
              <p:nvPr userDrawn="1"/>
            </p:nvSpPr>
            <p:spPr bwMode="grayWhite">
              <a:xfrm rot="13693869" flipH="1">
                <a:off x="3845802" y="929727"/>
                <a:ext cx="2144802" cy="2887031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8"/>
                  <a:gd name="connsiteY0" fmla="*/ 0 h 3196606"/>
                  <a:gd name="connsiteX1" fmla="*/ 2246083 w 2374788"/>
                  <a:gd name="connsiteY1" fmla="*/ 3196607 h 3196606"/>
                  <a:gd name="connsiteX2" fmla="*/ 0 w 2374788"/>
                  <a:gd name="connsiteY2" fmla="*/ 0 h 3196606"/>
                  <a:gd name="connsiteX0" fmla="*/ 0 w 2374788"/>
                  <a:gd name="connsiteY0" fmla="*/ 0 h 3196606"/>
                  <a:gd name="connsiteX1" fmla="*/ 2246083 w 2374788"/>
                  <a:gd name="connsiteY1" fmla="*/ 3196607 h 3196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8" h="3196606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8" h="3196606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65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" name="Freeform 16"/>
              <p:cNvSpPr/>
              <p:nvPr userDrawn="1"/>
            </p:nvSpPr>
            <p:spPr bwMode="grayWhite">
              <a:xfrm rot="13693869" flipH="1">
                <a:off x="3371874" y="369623"/>
                <a:ext cx="2834631" cy="3325881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2540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6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3" name="Group 36"/>
            <p:cNvGrpSpPr/>
            <p:nvPr userDrawn="1"/>
          </p:nvGrpSpPr>
          <p:grpSpPr bwMode="grayWhite">
            <a:xfrm>
              <a:off x="2490231" y="1369960"/>
              <a:ext cx="4781177" cy="4074972"/>
              <a:chOff x="2490231" y="1369960"/>
              <a:chExt cx="4781177" cy="4074972"/>
            </a:xfrm>
          </p:grpSpPr>
          <p:sp>
            <p:nvSpPr>
              <p:cNvPr id="14" name="Freeform 13"/>
              <p:cNvSpPr/>
              <p:nvPr userDrawn="1"/>
            </p:nvSpPr>
            <p:spPr bwMode="grayWhite">
              <a:xfrm rot="13693869" flipH="1">
                <a:off x="3524638" y="1822044"/>
                <a:ext cx="3083296" cy="4150302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8"/>
                  <a:gd name="connsiteY0" fmla="*/ 0 h 3196607"/>
                  <a:gd name="connsiteX1" fmla="*/ 2246083 w 2374788"/>
                  <a:gd name="connsiteY1" fmla="*/ 3196607 h 3196607"/>
                  <a:gd name="connsiteX2" fmla="*/ 0 w 2374788"/>
                  <a:gd name="connsiteY2" fmla="*/ 0 h 3196607"/>
                  <a:gd name="connsiteX0" fmla="*/ 0 w 2374788"/>
                  <a:gd name="connsiteY0" fmla="*/ 0 h 3196607"/>
                  <a:gd name="connsiteX1" fmla="*/ 2246083 w 2374788"/>
                  <a:gd name="connsiteY1" fmla="*/ 3196607 h 3196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8" h="3196607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8" h="3196607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 dirty="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" name="Freeform 14"/>
              <p:cNvSpPr/>
              <p:nvPr userDrawn="1"/>
            </p:nvSpPr>
            <p:spPr bwMode="grayWhite">
              <a:xfrm rot="13693869" flipH="1">
                <a:off x="2843334" y="1016857"/>
                <a:ext cx="4074972" cy="4781177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3175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35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pic>
        <p:nvPicPr>
          <p:cNvPr id="24" name="Picture 230" descr="sta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gray">
          <a:xfrm>
            <a:off x="4648200" y="4419600"/>
            <a:ext cx="895350" cy="9144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eveal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4632" y="1289304"/>
            <a:ext cx="4038600" cy="467258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1728" y="1289304"/>
            <a:ext cx="4038600" cy="467258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982F7-F6A6-45DA-B08B-532473B29AA3}" type="datetimeFigureOut">
              <a:rPr lang="ru-RU" smtClean="0"/>
              <a:pPr/>
              <a:t>31.01.2013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EDD91-D69D-4214-A677-E118C3A3FB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eveal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457200" y="1353312"/>
            <a:ext cx="4041648" cy="639762"/>
          </a:xfrm>
          <a:solidFill>
            <a:srgbClr val="FFFFFF">
              <a:alpha val="25098"/>
            </a:srgbClr>
          </a:solidFill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093976"/>
            <a:ext cx="4040188" cy="403250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gray">
          <a:xfrm>
            <a:off x="4645025" y="1353312"/>
            <a:ext cx="4041648" cy="639762"/>
          </a:xfrm>
          <a:solidFill>
            <a:srgbClr val="FFFFFF">
              <a:alpha val="25098"/>
            </a:srgbClr>
          </a:solidFill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93976"/>
            <a:ext cx="4041775" cy="403250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982F7-F6A6-45DA-B08B-532473B29AA3}" type="datetimeFigureOut">
              <a:rPr lang="ru-RU" smtClean="0"/>
              <a:pPr/>
              <a:t>31.01.2013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EDD91-D69D-4214-A677-E118C3A3FB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982F7-F6A6-45DA-B08B-532473B29AA3}" type="datetimeFigureOut">
              <a:rPr lang="ru-RU" smtClean="0"/>
              <a:pPr/>
              <a:t>31.01.2013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EDD91-D69D-4214-A677-E118C3A3FB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eveal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982F7-F6A6-45DA-B08B-532473B29AA3}" type="datetimeFigureOut">
              <a:rPr lang="ru-RU" smtClean="0"/>
              <a:pPr/>
              <a:t>31.01.2013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EDD91-D69D-4214-A677-E118C3A3FB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eveal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6152" y="0"/>
            <a:ext cx="7470648" cy="987552"/>
          </a:xfrm>
        </p:spPr>
        <p:txBody>
          <a:bodyPr anchor="b">
            <a:normAutofit/>
          </a:bodyPr>
          <a:lstStyle>
            <a:lvl1pPr algn="l">
              <a:defRPr sz="4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1016" y="1371600"/>
            <a:ext cx="4672584" cy="485546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6025896" y="1371600"/>
            <a:ext cx="2633472" cy="4873752"/>
          </a:xfrm>
          <a:gradFill>
            <a:gsLst>
              <a:gs pos="0">
                <a:schemeClr val="bg1">
                  <a:lumMod val="95000"/>
                  <a:alpha val="34000"/>
                </a:schemeClr>
              </a:gs>
              <a:gs pos="60000">
                <a:schemeClr val="tx2">
                  <a:lumMod val="20000"/>
                  <a:lumOff val="80000"/>
                  <a:alpha val="0"/>
                </a:schemeClr>
              </a:gs>
            </a:gsLst>
            <a:lin ang="5400000" scaled="1"/>
          </a:gradFill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982F7-F6A6-45DA-B08B-532473B29AA3}" type="datetimeFigureOut">
              <a:rPr lang="ru-RU" smtClean="0"/>
              <a:pPr/>
              <a:t>31.01.2013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EDD91-D69D-4214-A677-E118C3A3FB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eveal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gray">
          <a:xfrm>
            <a:off x="502920" y="4855464"/>
            <a:ext cx="3218688" cy="777240"/>
          </a:xfrm>
          <a:solidFill>
            <a:schemeClr val="bg2">
              <a:lumMod val="50000"/>
            </a:schemeClr>
          </a:solidFill>
        </p:spPr>
        <p:txBody>
          <a:bodyPr anchor="ctr"/>
          <a:lstStyle>
            <a:lvl1pPr algn="ctr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gray">
          <a:xfrm>
            <a:off x="3867912" y="1216152"/>
            <a:ext cx="4626864" cy="4398264"/>
          </a:xfrm>
          <a:solidFill>
            <a:srgbClr val="EAEAEA"/>
          </a:solidFill>
          <a:effectLst>
            <a:outerShdw blurRad="254000" dist="101600" dir="2700000" algn="ctr" rotWithShape="0">
              <a:srgbClr val="000000">
                <a:alpha val="40000"/>
              </a:srgb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2920" y="1216152"/>
            <a:ext cx="3218688" cy="3575304"/>
          </a:xfrm>
        </p:spPr>
        <p:txBody>
          <a:bodyPr anchor="b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982F7-F6A6-45DA-B08B-532473B29AA3}" type="datetimeFigureOut">
              <a:rPr lang="ru-RU" smtClean="0"/>
              <a:pPr/>
              <a:t>31.01.2013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EDD91-D69D-4214-A677-E118C3A3FB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grayWhite">
          <a:xfrm>
            <a:off x="0" y="0"/>
            <a:ext cx="9144000" cy="6858000"/>
          </a:xfrm>
          <a:prstGeom prst="rect">
            <a:avLst/>
          </a:prstGeom>
          <a:gradFill>
            <a:gsLst>
              <a:gs pos="6000">
                <a:schemeClr val="bg2">
                  <a:lumMod val="50000"/>
                  <a:alpha val="83000"/>
                </a:schemeClr>
              </a:gs>
              <a:gs pos="26000">
                <a:schemeClr val="bg2">
                  <a:lumMod val="50000"/>
                  <a:alpha val="63000"/>
                </a:schemeClr>
              </a:gs>
              <a:gs pos="50000">
                <a:schemeClr val="bg2">
                  <a:lumMod val="50000"/>
                  <a:alpha val="27000"/>
                </a:schemeClr>
              </a:gs>
              <a:gs pos="100000">
                <a:schemeClr val="bg2">
                  <a:lumMod val="50000"/>
                  <a:alpha val="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 bwMode="black">
          <a:xfrm>
            <a:off x="0" y="0"/>
            <a:ext cx="1216152" cy="987552"/>
          </a:xfrm>
          <a:prstGeom prst="rect">
            <a:avLst/>
          </a:prstGeom>
          <a:solidFill>
            <a:srgbClr val="FFFFFF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 bwMode="white">
          <a:xfrm>
            <a:off x="76200" y="1066800"/>
            <a:ext cx="2590800" cy="1219200"/>
          </a:xfrm>
          <a:prstGeom prst="rect">
            <a:avLst/>
          </a:prstGeom>
          <a:blipFill dpi="0" rotWithShape="1">
            <a:blip r:embed="rId13" cstate="print">
              <a:alphaModFix amt="5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136" descr="star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gray">
          <a:xfrm rot="-1315059">
            <a:off x="8659903" y="5872449"/>
            <a:ext cx="542925" cy="555625"/>
          </a:xfrm>
          <a:prstGeom prst="rect">
            <a:avLst/>
          </a:prstGeom>
          <a:noFill/>
        </p:spPr>
      </p:pic>
      <p:pic>
        <p:nvPicPr>
          <p:cNvPr id="11" name="Picture 139" descr="star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gray">
          <a:xfrm rot="-1315059" flipH="1" flipV="1">
            <a:off x="152400" y="4724400"/>
            <a:ext cx="425450" cy="434975"/>
          </a:xfrm>
          <a:prstGeom prst="rect">
            <a:avLst/>
          </a:prstGeom>
          <a:noFill/>
        </p:spPr>
      </p:pic>
      <p:pic>
        <p:nvPicPr>
          <p:cNvPr id="12" name="Picture 99" descr="star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gray">
          <a:xfrm rot="-1315059">
            <a:off x="533400" y="152400"/>
            <a:ext cx="692150" cy="708025"/>
          </a:xfrm>
          <a:prstGeom prst="rect">
            <a:avLst/>
          </a:prstGeom>
          <a:noFill/>
        </p:spPr>
      </p:pic>
      <p:cxnSp>
        <p:nvCxnSpPr>
          <p:cNvPr id="13" name="Straight Connector 12"/>
          <p:cNvCxnSpPr/>
          <p:nvPr/>
        </p:nvCxnSpPr>
        <p:spPr bwMode="white">
          <a:xfrm>
            <a:off x="1216946" y="0"/>
            <a:ext cx="0" cy="6858000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 bwMode="ltGray">
          <a:xfrm>
            <a:off x="8714232" y="0"/>
            <a:ext cx="0" cy="6858000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 bwMode="ltGray">
          <a:xfrm>
            <a:off x="2670048" y="0"/>
            <a:ext cx="0" cy="6858000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 bwMode="grayWhite">
          <a:xfrm>
            <a:off x="0" y="990600"/>
            <a:ext cx="9144000" cy="1588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 bwMode="grayWhite">
          <a:xfrm>
            <a:off x="5788152" y="1069848"/>
            <a:ext cx="3355848" cy="1588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101"/>
          <p:cNvGrpSpPr>
            <a:grpSpLocks/>
          </p:cNvGrpSpPr>
          <p:nvPr/>
        </p:nvGrpSpPr>
        <p:grpSpPr bwMode="ltGray">
          <a:xfrm>
            <a:off x="-61512" y="-103188"/>
            <a:ext cx="4100112" cy="4217988"/>
            <a:chOff x="-80" y="-65"/>
            <a:chExt cx="2624" cy="2631"/>
          </a:xfrm>
          <a:solidFill>
            <a:schemeClr val="bg2">
              <a:lumMod val="20000"/>
              <a:lumOff val="80000"/>
              <a:alpha val="10196"/>
            </a:schemeClr>
          </a:solidFill>
        </p:grpSpPr>
        <p:sp>
          <p:nvSpPr>
            <p:cNvPr id="19" name="Freeform 102"/>
            <p:cNvSpPr>
              <a:spLocks/>
            </p:cNvSpPr>
            <p:nvPr/>
          </p:nvSpPr>
          <p:spPr bwMode="ltGray">
            <a:xfrm>
              <a:off x="1703" y="0"/>
              <a:ext cx="73" cy="34"/>
            </a:xfrm>
            <a:custGeom>
              <a:avLst/>
              <a:gdLst>
                <a:gd name="connsiteX0" fmla="*/ 674 w 711"/>
                <a:gd name="connsiteY0" fmla="*/ 0 h 451"/>
                <a:gd name="connsiteX1" fmla="*/ 711 w 711"/>
                <a:gd name="connsiteY1" fmla="*/ 67 h 451"/>
                <a:gd name="connsiteX2" fmla="*/ 132 w 711"/>
                <a:gd name="connsiteY2" fmla="*/ 401 h 451"/>
                <a:gd name="connsiteX3" fmla="*/ 112 w 711"/>
                <a:gd name="connsiteY3" fmla="*/ 367 h 451"/>
                <a:gd name="connsiteX4" fmla="*/ 94 w 711"/>
                <a:gd name="connsiteY4" fmla="*/ 335 h 451"/>
                <a:gd name="connsiteX5" fmla="*/ 674 w 711"/>
                <a:gd name="connsiteY5" fmla="*/ 0 h 451"/>
                <a:gd name="connsiteX0" fmla="*/ 674 w 711"/>
                <a:gd name="connsiteY0" fmla="*/ 0 h 451"/>
                <a:gd name="connsiteX1" fmla="*/ 711 w 711"/>
                <a:gd name="connsiteY1" fmla="*/ 67 h 451"/>
                <a:gd name="connsiteX2" fmla="*/ 185 w 711"/>
                <a:gd name="connsiteY2" fmla="*/ 369 h 451"/>
                <a:gd name="connsiteX3" fmla="*/ 132 w 711"/>
                <a:gd name="connsiteY3" fmla="*/ 401 h 451"/>
                <a:gd name="connsiteX4" fmla="*/ 112 w 711"/>
                <a:gd name="connsiteY4" fmla="*/ 367 h 451"/>
                <a:gd name="connsiteX5" fmla="*/ 94 w 711"/>
                <a:gd name="connsiteY5" fmla="*/ 335 h 451"/>
                <a:gd name="connsiteX6" fmla="*/ 674 w 711"/>
                <a:gd name="connsiteY6" fmla="*/ 0 h 451"/>
                <a:gd name="connsiteX0" fmla="*/ 674 w 711"/>
                <a:gd name="connsiteY0" fmla="*/ 0 h 401"/>
                <a:gd name="connsiteX1" fmla="*/ 711 w 711"/>
                <a:gd name="connsiteY1" fmla="*/ 67 h 401"/>
                <a:gd name="connsiteX2" fmla="*/ 185 w 711"/>
                <a:gd name="connsiteY2" fmla="*/ 369 h 401"/>
                <a:gd name="connsiteX3" fmla="*/ 132 w 711"/>
                <a:gd name="connsiteY3" fmla="*/ 401 h 401"/>
                <a:gd name="connsiteX4" fmla="*/ 112 w 711"/>
                <a:gd name="connsiteY4" fmla="*/ 367 h 401"/>
                <a:gd name="connsiteX5" fmla="*/ 94 w 711"/>
                <a:gd name="connsiteY5" fmla="*/ 335 h 401"/>
                <a:gd name="connsiteX6" fmla="*/ 674 w 711"/>
                <a:gd name="connsiteY6" fmla="*/ 0 h 401"/>
                <a:gd name="connsiteX0" fmla="*/ 562 w 599"/>
                <a:gd name="connsiteY0" fmla="*/ 0 h 401"/>
                <a:gd name="connsiteX1" fmla="*/ 599 w 599"/>
                <a:gd name="connsiteY1" fmla="*/ 67 h 401"/>
                <a:gd name="connsiteX2" fmla="*/ 73 w 599"/>
                <a:gd name="connsiteY2" fmla="*/ 369 h 401"/>
                <a:gd name="connsiteX3" fmla="*/ 20 w 599"/>
                <a:gd name="connsiteY3" fmla="*/ 401 h 401"/>
                <a:gd name="connsiteX4" fmla="*/ 0 w 599"/>
                <a:gd name="connsiteY4" fmla="*/ 367 h 401"/>
                <a:gd name="connsiteX5" fmla="*/ 562 w 599"/>
                <a:gd name="connsiteY5" fmla="*/ 0 h 401"/>
                <a:gd name="connsiteX0" fmla="*/ 0 w 599"/>
                <a:gd name="connsiteY0" fmla="*/ 300 h 334"/>
                <a:gd name="connsiteX1" fmla="*/ 599 w 599"/>
                <a:gd name="connsiteY1" fmla="*/ 0 h 334"/>
                <a:gd name="connsiteX2" fmla="*/ 73 w 599"/>
                <a:gd name="connsiteY2" fmla="*/ 302 h 334"/>
                <a:gd name="connsiteX3" fmla="*/ 20 w 599"/>
                <a:gd name="connsiteY3" fmla="*/ 334 h 334"/>
                <a:gd name="connsiteX4" fmla="*/ 0 w 599"/>
                <a:gd name="connsiteY4" fmla="*/ 300 h 334"/>
                <a:gd name="connsiteX0" fmla="*/ 0 w 73"/>
                <a:gd name="connsiteY0" fmla="*/ 5 h 39"/>
                <a:gd name="connsiteX1" fmla="*/ 73 w 73"/>
                <a:gd name="connsiteY1" fmla="*/ 7 h 39"/>
                <a:gd name="connsiteX2" fmla="*/ 20 w 73"/>
                <a:gd name="connsiteY2" fmla="*/ 39 h 39"/>
                <a:gd name="connsiteX3" fmla="*/ 0 w 73"/>
                <a:gd name="connsiteY3" fmla="*/ 5 h 39"/>
                <a:gd name="connsiteX0" fmla="*/ 0 w 73"/>
                <a:gd name="connsiteY0" fmla="*/ 0 h 34"/>
                <a:gd name="connsiteX1" fmla="*/ 73 w 73"/>
                <a:gd name="connsiteY1" fmla="*/ 2 h 34"/>
                <a:gd name="connsiteX2" fmla="*/ 20 w 73"/>
                <a:gd name="connsiteY2" fmla="*/ 34 h 34"/>
                <a:gd name="connsiteX3" fmla="*/ 0 w 73"/>
                <a:gd name="connsiteY3" fmla="*/ 0 h 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" h="34">
                  <a:moveTo>
                    <a:pt x="0" y="0"/>
                  </a:moveTo>
                  <a:cubicBezTo>
                    <a:pt x="24" y="1"/>
                    <a:pt x="49" y="1"/>
                    <a:pt x="73" y="2"/>
                  </a:cubicBezTo>
                  <a:lnTo>
                    <a:pt x="20" y="34"/>
                  </a:lnTo>
                  <a:cubicBezTo>
                    <a:pt x="13" y="23"/>
                    <a:pt x="7" y="1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03"/>
            <p:cNvSpPr>
              <a:spLocks/>
            </p:cNvSpPr>
            <p:nvPr/>
          </p:nvSpPr>
          <p:spPr bwMode="ltGray">
            <a:xfrm>
              <a:off x="1739" y="2"/>
              <a:ext cx="314" cy="131"/>
            </a:xfrm>
            <a:custGeom>
              <a:avLst/>
              <a:gdLst>
                <a:gd name="connsiteX0" fmla="*/ 607 w 638"/>
                <a:gd name="connsiteY0" fmla="*/ 0 h 353"/>
                <a:gd name="connsiteX1" fmla="*/ 638 w 638"/>
                <a:gd name="connsiteY1" fmla="*/ 71 h 353"/>
                <a:gd name="connsiteX2" fmla="*/ 33 w 638"/>
                <a:gd name="connsiteY2" fmla="*/ 353 h 353"/>
                <a:gd name="connsiteX3" fmla="*/ 0 w 638"/>
                <a:gd name="connsiteY3" fmla="*/ 284 h 353"/>
                <a:gd name="connsiteX4" fmla="*/ 129 w 638"/>
                <a:gd name="connsiteY4" fmla="*/ 222 h 353"/>
                <a:gd name="connsiteX5" fmla="*/ 607 w 638"/>
                <a:gd name="connsiteY5" fmla="*/ 0 h 353"/>
                <a:gd name="connsiteX0" fmla="*/ 607 w 638"/>
                <a:gd name="connsiteY0" fmla="*/ 0 h 353"/>
                <a:gd name="connsiteX1" fmla="*/ 638 w 638"/>
                <a:gd name="connsiteY1" fmla="*/ 71 h 353"/>
                <a:gd name="connsiteX2" fmla="*/ 314 w 638"/>
                <a:gd name="connsiteY2" fmla="*/ 222 h 353"/>
                <a:gd name="connsiteX3" fmla="*/ 33 w 638"/>
                <a:gd name="connsiteY3" fmla="*/ 353 h 353"/>
                <a:gd name="connsiteX4" fmla="*/ 0 w 638"/>
                <a:gd name="connsiteY4" fmla="*/ 284 h 353"/>
                <a:gd name="connsiteX5" fmla="*/ 129 w 638"/>
                <a:gd name="connsiteY5" fmla="*/ 222 h 353"/>
                <a:gd name="connsiteX6" fmla="*/ 607 w 638"/>
                <a:gd name="connsiteY6" fmla="*/ 0 h 353"/>
                <a:gd name="connsiteX0" fmla="*/ 129 w 638"/>
                <a:gd name="connsiteY0" fmla="*/ 151 h 282"/>
                <a:gd name="connsiteX1" fmla="*/ 638 w 638"/>
                <a:gd name="connsiteY1" fmla="*/ 0 h 282"/>
                <a:gd name="connsiteX2" fmla="*/ 314 w 638"/>
                <a:gd name="connsiteY2" fmla="*/ 151 h 282"/>
                <a:gd name="connsiteX3" fmla="*/ 33 w 638"/>
                <a:gd name="connsiteY3" fmla="*/ 282 h 282"/>
                <a:gd name="connsiteX4" fmla="*/ 0 w 638"/>
                <a:gd name="connsiteY4" fmla="*/ 213 h 282"/>
                <a:gd name="connsiteX5" fmla="*/ 129 w 638"/>
                <a:gd name="connsiteY5" fmla="*/ 151 h 282"/>
                <a:gd name="connsiteX0" fmla="*/ 129 w 314"/>
                <a:gd name="connsiteY0" fmla="*/ 0 h 131"/>
                <a:gd name="connsiteX1" fmla="*/ 314 w 314"/>
                <a:gd name="connsiteY1" fmla="*/ 0 h 131"/>
                <a:gd name="connsiteX2" fmla="*/ 33 w 314"/>
                <a:gd name="connsiteY2" fmla="*/ 131 h 131"/>
                <a:gd name="connsiteX3" fmla="*/ 0 w 314"/>
                <a:gd name="connsiteY3" fmla="*/ 62 h 131"/>
                <a:gd name="connsiteX4" fmla="*/ 129 w 314"/>
                <a:gd name="connsiteY4" fmla="*/ 0 h 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" h="131">
                  <a:moveTo>
                    <a:pt x="129" y="0"/>
                  </a:moveTo>
                  <a:lnTo>
                    <a:pt x="314" y="0"/>
                  </a:lnTo>
                  <a:lnTo>
                    <a:pt x="33" y="131"/>
                  </a:lnTo>
                  <a:lnTo>
                    <a:pt x="0" y="62"/>
                  </a:lnTo>
                  <a:lnTo>
                    <a:pt x="1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04"/>
            <p:cNvSpPr>
              <a:spLocks/>
            </p:cNvSpPr>
            <p:nvPr/>
          </p:nvSpPr>
          <p:spPr bwMode="ltGray">
            <a:xfrm>
              <a:off x="1785" y="-65"/>
              <a:ext cx="654" cy="301"/>
            </a:xfrm>
            <a:custGeom>
              <a:avLst/>
              <a:gdLst/>
              <a:ahLst/>
              <a:cxnLst>
                <a:cxn ang="0">
                  <a:pos x="629" y="0"/>
                </a:cxn>
                <a:cxn ang="0">
                  <a:pos x="654" y="73"/>
                </a:cxn>
                <a:cxn ang="0">
                  <a:pos x="26" y="301"/>
                </a:cxn>
                <a:cxn ang="0">
                  <a:pos x="0" y="229"/>
                </a:cxn>
                <a:cxn ang="0">
                  <a:pos x="629" y="0"/>
                </a:cxn>
              </a:cxnLst>
              <a:rect l="0" t="0" r="r" b="b"/>
              <a:pathLst>
                <a:path w="654" h="301">
                  <a:moveTo>
                    <a:pt x="629" y="0"/>
                  </a:moveTo>
                  <a:lnTo>
                    <a:pt x="654" y="73"/>
                  </a:lnTo>
                  <a:lnTo>
                    <a:pt x="26" y="301"/>
                  </a:lnTo>
                  <a:lnTo>
                    <a:pt x="0" y="229"/>
                  </a:lnTo>
                  <a:lnTo>
                    <a:pt x="6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05"/>
            <p:cNvSpPr>
              <a:spLocks/>
            </p:cNvSpPr>
            <p:nvPr/>
          </p:nvSpPr>
          <p:spPr bwMode="ltGray">
            <a:xfrm>
              <a:off x="1821" y="94"/>
              <a:ext cx="666" cy="248"/>
            </a:xfrm>
            <a:custGeom>
              <a:avLst/>
              <a:gdLst/>
              <a:ahLst/>
              <a:cxnLst>
                <a:cxn ang="0">
                  <a:pos x="647" y="0"/>
                </a:cxn>
                <a:cxn ang="0">
                  <a:pos x="666" y="75"/>
                </a:cxn>
                <a:cxn ang="0">
                  <a:pos x="20" y="248"/>
                </a:cxn>
                <a:cxn ang="0">
                  <a:pos x="0" y="174"/>
                </a:cxn>
                <a:cxn ang="0">
                  <a:pos x="647" y="0"/>
                </a:cxn>
              </a:cxnLst>
              <a:rect l="0" t="0" r="r" b="b"/>
              <a:pathLst>
                <a:path w="666" h="248">
                  <a:moveTo>
                    <a:pt x="647" y="0"/>
                  </a:moveTo>
                  <a:lnTo>
                    <a:pt x="666" y="75"/>
                  </a:lnTo>
                  <a:lnTo>
                    <a:pt x="20" y="248"/>
                  </a:lnTo>
                  <a:lnTo>
                    <a:pt x="0" y="174"/>
                  </a:lnTo>
                  <a:lnTo>
                    <a:pt x="6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06"/>
            <p:cNvSpPr>
              <a:spLocks/>
            </p:cNvSpPr>
            <p:nvPr/>
          </p:nvSpPr>
          <p:spPr bwMode="ltGray">
            <a:xfrm>
              <a:off x="1848" y="258"/>
              <a:ext cx="673" cy="192"/>
            </a:xfrm>
            <a:custGeom>
              <a:avLst/>
              <a:gdLst/>
              <a:ahLst/>
              <a:cxnLst>
                <a:cxn ang="0">
                  <a:pos x="659" y="0"/>
                </a:cxn>
                <a:cxn ang="0">
                  <a:pos x="673" y="76"/>
                </a:cxn>
                <a:cxn ang="0">
                  <a:pos x="14" y="192"/>
                </a:cxn>
                <a:cxn ang="0">
                  <a:pos x="0" y="116"/>
                </a:cxn>
                <a:cxn ang="0">
                  <a:pos x="659" y="0"/>
                </a:cxn>
              </a:cxnLst>
              <a:rect l="0" t="0" r="r" b="b"/>
              <a:pathLst>
                <a:path w="673" h="192">
                  <a:moveTo>
                    <a:pt x="659" y="0"/>
                  </a:moveTo>
                  <a:lnTo>
                    <a:pt x="673" y="76"/>
                  </a:lnTo>
                  <a:lnTo>
                    <a:pt x="14" y="192"/>
                  </a:lnTo>
                  <a:lnTo>
                    <a:pt x="0" y="116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07"/>
            <p:cNvSpPr>
              <a:spLocks/>
            </p:cNvSpPr>
            <p:nvPr/>
          </p:nvSpPr>
          <p:spPr bwMode="ltGray">
            <a:xfrm>
              <a:off x="1867" y="424"/>
              <a:ext cx="673" cy="136"/>
            </a:xfrm>
            <a:custGeom>
              <a:avLst/>
              <a:gdLst/>
              <a:ahLst/>
              <a:cxnLst>
                <a:cxn ang="0">
                  <a:pos x="666" y="0"/>
                </a:cxn>
                <a:cxn ang="0">
                  <a:pos x="673" y="78"/>
                </a:cxn>
                <a:cxn ang="0">
                  <a:pos x="6" y="136"/>
                </a:cxn>
                <a:cxn ang="0">
                  <a:pos x="0" y="59"/>
                </a:cxn>
                <a:cxn ang="0">
                  <a:pos x="666" y="0"/>
                </a:cxn>
              </a:cxnLst>
              <a:rect l="0" t="0" r="r" b="b"/>
              <a:pathLst>
                <a:path w="673" h="136">
                  <a:moveTo>
                    <a:pt x="666" y="0"/>
                  </a:moveTo>
                  <a:lnTo>
                    <a:pt x="673" y="78"/>
                  </a:lnTo>
                  <a:lnTo>
                    <a:pt x="6" y="136"/>
                  </a:lnTo>
                  <a:lnTo>
                    <a:pt x="0" y="59"/>
                  </a:lnTo>
                  <a:lnTo>
                    <a:pt x="6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Rectangle 108"/>
            <p:cNvSpPr>
              <a:spLocks noChangeArrowheads="1"/>
            </p:cNvSpPr>
            <p:nvPr/>
          </p:nvSpPr>
          <p:spPr bwMode="ltGray">
            <a:xfrm>
              <a:off x="1875" y="593"/>
              <a:ext cx="669" cy="77"/>
            </a:xfrm>
            <a:prstGeom prst="rect">
              <a:avLst/>
            </a:prstGeom>
            <a:grpFill/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109"/>
            <p:cNvSpPr>
              <a:spLocks/>
            </p:cNvSpPr>
            <p:nvPr/>
          </p:nvSpPr>
          <p:spPr bwMode="ltGray">
            <a:xfrm>
              <a:off x="1867" y="703"/>
              <a:ext cx="673" cy="135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673" y="59"/>
                </a:cxn>
                <a:cxn ang="0">
                  <a:pos x="667" y="135"/>
                </a:cxn>
                <a:cxn ang="0">
                  <a:pos x="0" y="76"/>
                </a:cxn>
                <a:cxn ang="0">
                  <a:pos x="7" y="0"/>
                </a:cxn>
              </a:cxnLst>
              <a:rect l="0" t="0" r="r" b="b"/>
              <a:pathLst>
                <a:path w="673" h="135">
                  <a:moveTo>
                    <a:pt x="7" y="0"/>
                  </a:moveTo>
                  <a:lnTo>
                    <a:pt x="673" y="59"/>
                  </a:lnTo>
                  <a:lnTo>
                    <a:pt x="667" y="135"/>
                  </a:lnTo>
                  <a:lnTo>
                    <a:pt x="0" y="76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110"/>
            <p:cNvSpPr>
              <a:spLocks/>
            </p:cNvSpPr>
            <p:nvPr/>
          </p:nvSpPr>
          <p:spPr bwMode="ltGray">
            <a:xfrm>
              <a:off x="1849" y="813"/>
              <a:ext cx="674" cy="192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674" y="116"/>
                </a:cxn>
                <a:cxn ang="0">
                  <a:pos x="660" y="192"/>
                </a:cxn>
                <a:cxn ang="0">
                  <a:pos x="0" y="75"/>
                </a:cxn>
                <a:cxn ang="0">
                  <a:pos x="14" y="0"/>
                </a:cxn>
              </a:cxnLst>
              <a:rect l="0" t="0" r="r" b="b"/>
              <a:pathLst>
                <a:path w="674" h="192">
                  <a:moveTo>
                    <a:pt x="14" y="0"/>
                  </a:moveTo>
                  <a:lnTo>
                    <a:pt x="674" y="116"/>
                  </a:lnTo>
                  <a:lnTo>
                    <a:pt x="660" y="192"/>
                  </a:lnTo>
                  <a:lnTo>
                    <a:pt x="0" y="75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111"/>
            <p:cNvSpPr>
              <a:spLocks/>
            </p:cNvSpPr>
            <p:nvPr/>
          </p:nvSpPr>
          <p:spPr bwMode="ltGray">
            <a:xfrm>
              <a:off x="1822" y="921"/>
              <a:ext cx="667" cy="247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667" y="173"/>
                </a:cxn>
                <a:cxn ang="0">
                  <a:pos x="647" y="247"/>
                </a:cxn>
                <a:cxn ang="0">
                  <a:pos x="0" y="74"/>
                </a:cxn>
                <a:cxn ang="0">
                  <a:pos x="20" y="0"/>
                </a:cxn>
              </a:cxnLst>
              <a:rect l="0" t="0" r="r" b="b"/>
              <a:pathLst>
                <a:path w="667" h="247">
                  <a:moveTo>
                    <a:pt x="20" y="0"/>
                  </a:moveTo>
                  <a:lnTo>
                    <a:pt x="667" y="173"/>
                  </a:lnTo>
                  <a:lnTo>
                    <a:pt x="647" y="247"/>
                  </a:lnTo>
                  <a:lnTo>
                    <a:pt x="0" y="74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112"/>
            <p:cNvSpPr>
              <a:spLocks/>
            </p:cNvSpPr>
            <p:nvPr/>
          </p:nvSpPr>
          <p:spPr bwMode="ltGray">
            <a:xfrm>
              <a:off x="1787" y="1027"/>
              <a:ext cx="655" cy="301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655" y="229"/>
                </a:cxn>
                <a:cxn ang="0">
                  <a:pos x="629" y="301"/>
                </a:cxn>
                <a:cxn ang="0">
                  <a:pos x="0" y="72"/>
                </a:cxn>
                <a:cxn ang="0">
                  <a:pos x="26" y="0"/>
                </a:cxn>
              </a:cxnLst>
              <a:rect l="0" t="0" r="r" b="b"/>
              <a:pathLst>
                <a:path w="655" h="301">
                  <a:moveTo>
                    <a:pt x="26" y="0"/>
                  </a:moveTo>
                  <a:lnTo>
                    <a:pt x="655" y="229"/>
                  </a:lnTo>
                  <a:lnTo>
                    <a:pt x="629" y="301"/>
                  </a:lnTo>
                  <a:lnTo>
                    <a:pt x="0" y="72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113"/>
            <p:cNvSpPr>
              <a:spLocks/>
            </p:cNvSpPr>
            <p:nvPr/>
          </p:nvSpPr>
          <p:spPr bwMode="ltGray">
            <a:xfrm>
              <a:off x="1742" y="1130"/>
              <a:ext cx="639" cy="353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639" y="283"/>
                </a:cxn>
                <a:cxn ang="0">
                  <a:pos x="606" y="353"/>
                </a:cxn>
                <a:cxn ang="0">
                  <a:pos x="0" y="70"/>
                </a:cxn>
                <a:cxn ang="0">
                  <a:pos x="32" y="0"/>
                </a:cxn>
              </a:cxnLst>
              <a:rect l="0" t="0" r="r" b="b"/>
              <a:pathLst>
                <a:path w="639" h="353">
                  <a:moveTo>
                    <a:pt x="32" y="0"/>
                  </a:moveTo>
                  <a:lnTo>
                    <a:pt x="639" y="283"/>
                  </a:lnTo>
                  <a:lnTo>
                    <a:pt x="606" y="353"/>
                  </a:lnTo>
                  <a:lnTo>
                    <a:pt x="0" y="70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114"/>
            <p:cNvSpPr>
              <a:spLocks/>
            </p:cNvSpPr>
            <p:nvPr/>
          </p:nvSpPr>
          <p:spPr bwMode="ltGray">
            <a:xfrm>
              <a:off x="1689" y="1230"/>
              <a:ext cx="617" cy="400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617" y="334"/>
                </a:cxn>
                <a:cxn ang="0">
                  <a:pos x="579" y="400"/>
                </a:cxn>
                <a:cxn ang="0">
                  <a:pos x="0" y="66"/>
                </a:cxn>
                <a:cxn ang="0">
                  <a:pos x="37" y="0"/>
                </a:cxn>
              </a:cxnLst>
              <a:rect l="0" t="0" r="r" b="b"/>
              <a:pathLst>
                <a:path w="617" h="400">
                  <a:moveTo>
                    <a:pt x="37" y="0"/>
                  </a:moveTo>
                  <a:lnTo>
                    <a:pt x="617" y="334"/>
                  </a:lnTo>
                  <a:lnTo>
                    <a:pt x="579" y="400"/>
                  </a:lnTo>
                  <a:lnTo>
                    <a:pt x="0" y="66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115"/>
            <p:cNvSpPr>
              <a:spLocks/>
            </p:cNvSpPr>
            <p:nvPr/>
          </p:nvSpPr>
          <p:spPr bwMode="ltGray">
            <a:xfrm>
              <a:off x="1627" y="1325"/>
              <a:ext cx="592" cy="446"/>
            </a:xfrm>
            <a:custGeom>
              <a:avLst/>
              <a:gdLst/>
              <a:ahLst/>
              <a:cxnLst>
                <a:cxn ang="0">
                  <a:pos x="44" y="0"/>
                </a:cxn>
                <a:cxn ang="0">
                  <a:pos x="592" y="383"/>
                </a:cxn>
                <a:cxn ang="0">
                  <a:pos x="548" y="446"/>
                </a:cxn>
                <a:cxn ang="0">
                  <a:pos x="0" y="62"/>
                </a:cxn>
                <a:cxn ang="0">
                  <a:pos x="44" y="0"/>
                </a:cxn>
              </a:cxnLst>
              <a:rect l="0" t="0" r="r" b="b"/>
              <a:pathLst>
                <a:path w="592" h="446">
                  <a:moveTo>
                    <a:pt x="44" y="0"/>
                  </a:moveTo>
                  <a:lnTo>
                    <a:pt x="592" y="383"/>
                  </a:lnTo>
                  <a:lnTo>
                    <a:pt x="548" y="446"/>
                  </a:lnTo>
                  <a:lnTo>
                    <a:pt x="0" y="62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116"/>
            <p:cNvSpPr>
              <a:spLocks/>
            </p:cNvSpPr>
            <p:nvPr/>
          </p:nvSpPr>
          <p:spPr bwMode="ltGray">
            <a:xfrm>
              <a:off x="1558" y="1414"/>
              <a:ext cx="562" cy="489"/>
            </a:xfrm>
            <a:custGeom>
              <a:avLst/>
              <a:gdLst/>
              <a:ahLst/>
              <a:cxnLst>
                <a:cxn ang="0">
                  <a:pos x="49" y="0"/>
                </a:cxn>
                <a:cxn ang="0">
                  <a:pos x="562" y="430"/>
                </a:cxn>
                <a:cxn ang="0">
                  <a:pos x="511" y="489"/>
                </a:cxn>
                <a:cxn ang="0">
                  <a:pos x="0" y="58"/>
                </a:cxn>
                <a:cxn ang="0">
                  <a:pos x="49" y="0"/>
                </a:cxn>
              </a:cxnLst>
              <a:rect l="0" t="0" r="r" b="b"/>
              <a:pathLst>
                <a:path w="562" h="489">
                  <a:moveTo>
                    <a:pt x="49" y="0"/>
                  </a:moveTo>
                  <a:lnTo>
                    <a:pt x="562" y="430"/>
                  </a:lnTo>
                  <a:lnTo>
                    <a:pt x="511" y="489"/>
                  </a:lnTo>
                  <a:lnTo>
                    <a:pt x="0" y="58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117"/>
            <p:cNvSpPr>
              <a:spLocks/>
            </p:cNvSpPr>
            <p:nvPr/>
          </p:nvSpPr>
          <p:spPr bwMode="ltGray">
            <a:xfrm>
              <a:off x="1480" y="1498"/>
              <a:ext cx="529" cy="527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529" y="473"/>
                </a:cxn>
                <a:cxn ang="0">
                  <a:pos x="474" y="527"/>
                </a:cxn>
                <a:cxn ang="0">
                  <a:pos x="0" y="54"/>
                </a:cxn>
                <a:cxn ang="0">
                  <a:pos x="56" y="0"/>
                </a:cxn>
              </a:cxnLst>
              <a:rect l="0" t="0" r="r" b="b"/>
              <a:pathLst>
                <a:path w="529" h="527">
                  <a:moveTo>
                    <a:pt x="56" y="0"/>
                  </a:moveTo>
                  <a:lnTo>
                    <a:pt x="529" y="473"/>
                  </a:lnTo>
                  <a:lnTo>
                    <a:pt x="474" y="527"/>
                  </a:lnTo>
                  <a:lnTo>
                    <a:pt x="0" y="54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118"/>
            <p:cNvSpPr>
              <a:spLocks/>
            </p:cNvSpPr>
            <p:nvPr/>
          </p:nvSpPr>
          <p:spPr bwMode="ltGray">
            <a:xfrm>
              <a:off x="1397" y="1574"/>
              <a:ext cx="490" cy="562"/>
            </a:xfrm>
            <a:custGeom>
              <a:avLst/>
              <a:gdLst/>
              <a:ahLst/>
              <a:cxnLst>
                <a:cxn ang="0">
                  <a:pos x="59" y="0"/>
                </a:cxn>
                <a:cxn ang="0">
                  <a:pos x="490" y="513"/>
                </a:cxn>
                <a:cxn ang="0">
                  <a:pos x="430" y="562"/>
                </a:cxn>
                <a:cxn ang="0">
                  <a:pos x="0" y="51"/>
                </a:cxn>
                <a:cxn ang="0">
                  <a:pos x="59" y="0"/>
                </a:cxn>
              </a:cxnLst>
              <a:rect l="0" t="0" r="r" b="b"/>
              <a:pathLst>
                <a:path w="490" h="562">
                  <a:moveTo>
                    <a:pt x="59" y="0"/>
                  </a:moveTo>
                  <a:lnTo>
                    <a:pt x="490" y="513"/>
                  </a:lnTo>
                  <a:lnTo>
                    <a:pt x="430" y="562"/>
                  </a:lnTo>
                  <a:lnTo>
                    <a:pt x="0" y="51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119"/>
            <p:cNvSpPr>
              <a:spLocks/>
            </p:cNvSpPr>
            <p:nvPr/>
          </p:nvSpPr>
          <p:spPr bwMode="ltGray">
            <a:xfrm>
              <a:off x="1308" y="1644"/>
              <a:ext cx="446" cy="593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446" y="548"/>
                </a:cxn>
                <a:cxn ang="0">
                  <a:pos x="384" y="593"/>
                </a:cxn>
                <a:cxn ang="0">
                  <a:pos x="0" y="45"/>
                </a:cxn>
                <a:cxn ang="0">
                  <a:pos x="64" y="0"/>
                </a:cxn>
              </a:cxnLst>
              <a:rect l="0" t="0" r="r" b="b"/>
              <a:pathLst>
                <a:path w="446" h="593">
                  <a:moveTo>
                    <a:pt x="64" y="0"/>
                  </a:moveTo>
                  <a:lnTo>
                    <a:pt x="446" y="548"/>
                  </a:lnTo>
                  <a:lnTo>
                    <a:pt x="384" y="593"/>
                  </a:lnTo>
                  <a:lnTo>
                    <a:pt x="0" y="45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120"/>
            <p:cNvSpPr>
              <a:spLocks/>
            </p:cNvSpPr>
            <p:nvPr/>
          </p:nvSpPr>
          <p:spPr bwMode="ltGray">
            <a:xfrm>
              <a:off x="1214" y="1707"/>
              <a:ext cx="401" cy="618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401" y="579"/>
                </a:cxn>
                <a:cxn ang="0">
                  <a:pos x="334" y="618"/>
                </a:cxn>
                <a:cxn ang="0">
                  <a:pos x="0" y="38"/>
                </a:cxn>
                <a:cxn ang="0">
                  <a:pos x="66" y="0"/>
                </a:cxn>
              </a:cxnLst>
              <a:rect l="0" t="0" r="r" b="b"/>
              <a:pathLst>
                <a:path w="401" h="618">
                  <a:moveTo>
                    <a:pt x="66" y="0"/>
                  </a:moveTo>
                  <a:lnTo>
                    <a:pt x="401" y="579"/>
                  </a:lnTo>
                  <a:lnTo>
                    <a:pt x="334" y="618"/>
                  </a:lnTo>
                  <a:lnTo>
                    <a:pt x="0" y="38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121"/>
            <p:cNvSpPr>
              <a:spLocks/>
            </p:cNvSpPr>
            <p:nvPr/>
          </p:nvSpPr>
          <p:spPr bwMode="ltGray">
            <a:xfrm>
              <a:off x="1115" y="1760"/>
              <a:ext cx="353" cy="640"/>
            </a:xfrm>
            <a:custGeom>
              <a:avLst/>
              <a:gdLst/>
              <a:ahLst/>
              <a:cxnLst>
                <a:cxn ang="0">
                  <a:pos x="69" y="0"/>
                </a:cxn>
                <a:cxn ang="0">
                  <a:pos x="353" y="607"/>
                </a:cxn>
                <a:cxn ang="0">
                  <a:pos x="282" y="640"/>
                </a:cxn>
                <a:cxn ang="0">
                  <a:pos x="0" y="33"/>
                </a:cxn>
                <a:cxn ang="0">
                  <a:pos x="69" y="0"/>
                </a:cxn>
              </a:cxnLst>
              <a:rect l="0" t="0" r="r" b="b"/>
              <a:pathLst>
                <a:path w="353" h="640">
                  <a:moveTo>
                    <a:pt x="69" y="0"/>
                  </a:moveTo>
                  <a:lnTo>
                    <a:pt x="353" y="607"/>
                  </a:lnTo>
                  <a:lnTo>
                    <a:pt x="282" y="640"/>
                  </a:lnTo>
                  <a:lnTo>
                    <a:pt x="0" y="33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122"/>
            <p:cNvSpPr>
              <a:spLocks/>
            </p:cNvSpPr>
            <p:nvPr/>
          </p:nvSpPr>
          <p:spPr bwMode="ltGray">
            <a:xfrm>
              <a:off x="1012" y="1806"/>
              <a:ext cx="301" cy="656"/>
            </a:xfrm>
            <a:custGeom>
              <a:avLst/>
              <a:gdLst/>
              <a:ahLst/>
              <a:cxnLst>
                <a:cxn ang="0">
                  <a:pos x="72" y="0"/>
                </a:cxn>
                <a:cxn ang="0">
                  <a:pos x="301" y="629"/>
                </a:cxn>
                <a:cxn ang="0">
                  <a:pos x="228" y="656"/>
                </a:cxn>
                <a:cxn ang="0">
                  <a:pos x="0" y="27"/>
                </a:cxn>
                <a:cxn ang="0">
                  <a:pos x="72" y="0"/>
                </a:cxn>
              </a:cxnLst>
              <a:rect l="0" t="0" r="r" b="b"/>
              <a:pathLst>
                <a:path w="301" h="656">
                  <a:moveTo>
                    <a:pt x="72" y="0"/>
                  </a:moveTo>
                  <a:lnTo>
                    <a:pt x="301" y="629"/>
                  </a:lnTo>
                  <a:lnTo>
                    <a:pt x="228" y="656"/>
                  </a:lnTo>
                  <a:lnTo>
                    <a:pt x="0" y="27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123"/>
            <p:cNvSpPr>
              <a:spLocks/>
            </p:cNvSpPr>
            <p:nvPr/>
          </p:nvSpPr>
          <p:spPr bwMode="ltGray">
            <a:xfrm>
              <a:off x="906" y="1844"/>
              <a:ext cx="248" cy="666"/>
            </a:xfrm>
            <a:custGeom>
              <a:avLst/>
              <a:gdLst/>
              <a:ahLst/>
              <a:cxnLst>
                <a:cxn ang="0">
                  <a:pos x="74" y="0"/>
                </a:cxn>
                <a:cxn ang="0">
                  <a:pos x="248" y="646"/>
                </a:cxn>
                <a:cxn ang="0">
                  <a:pos x="173" y="666"/>
                </a:cxn>
                <a:cxn ang="0">
                  <a:pos x="0" y="18"/>
                </a:cxn>
                <a:cxn ang="0">
                  <a:pos x="74" y="0"/>
                </a:cxn>
              </a:cxnLst>
              <a:rect l="0" t="0" r="r" b="b"/>
              <a:pathLst>
                <a:path w="248" h="666">
                  <a:moveTo>
                    <a:pt x="74" y="0"/>
                  </a:moveTo>
                  <a:lnTo>
                    <a:pt x="248" y="646"/>
                  </a:lnTo>
                  <a:lnTo>
                    <a:pt x="173" y="666"/>
                  </a:lnTo>
                  <a:lnTo>
                    <a:pt x="0" y="18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124"/>
            <p:cNvSpPr>
              <a:spLocks/>
            </p:cNvSpPr>
            <p:nvPr/>
          </p:nvSpPr>
          <p:spPr bwMode="ltGray">
            <a:xfrm>
              <a:off x="798" y="1870"/>
              <a:ext cx="192" cy="673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192" y="660"/>
                </a:cxn>
                <a:cxn ang="0">
                  <a:pos x="116" y="673"/>
                </a:cxn>
                <a:cxn ang="0">
                  <a:pos x="0" y="13"/>
                </a:cxn>
                <a:cxn ang="0">
                  <a:pos x="76" y="0"/>
                </a:cxn>
              </a:cxnLst>
              <a:rect l="0" t="0" r="r" b="b"/>
              <a:pathLst>
                <a:path w="192" h="673">
                  <a:moveTo>
                    <a:pt x="76" y="0"/>
                  </a:moveTo>
                  <a:lnTo>
                    <a:pt x="192" y="660"/>
                  </a:lnTo>
                  <a:lnTo>
                    <a:pt x="116" y="673"/>
                  </a:lnTo>
                  <a:lnTo>
                    <a:pt x="0" y="13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125"/>
            <p:cNvSpPr>
              <a:spLocks/>
            </p:cNvSpPr>
            <p:nvPr/>
          </p:nvSpPr>
          <p:spPr bwMode="ltGray">
            <a:xfrm>
              <a:off x="688" y="1888"/>
              <a:ext cx="136" cy="673"/>
            </a:xfrm>
            <a:custGeom>
              <a:avLst/>
              <a:gdLst/>
              <a:ahLst/>
              <a:cxnLst>
                <a:cxn ang="0">
                  <a:pos x="77" y="0"/>
                </a:cxn>
                <a:cxn ang="0">
                  <a:pos x="136" y="667"/>
                </a:cxn>
                <a:cxn ang="0">
                  <a:pos x="58" y="673"/>
                </a:cxn>
                <a:cxn ang="0">
                  <a:pos x="0" y="7"/>
                </a:cxn>
                <a:cxn ang="0">
                  <a:pos x="77" y="0"/>
                </a:cxn>
              </a:cxnLst>
              <a:rect l="0" t="0" r="r" b="b"/>
              <a:pathLst>
                <a:path w="136" h="673">
                  <a:moveTo>
                    <a:pt x="77" y="0"/>
                  </a:moveTo>
                  <a:lnTo>
                    <a:pt x="136" y="667"/>
                  </a:lnTo>
                  <a:lnTo>
                    <a:pt x="58" y="673"/>
                  </a:lnTo>
                  <a:lnTo>
                    <a:pt x="0" y="7"/>
                  </a:lnTo>
                  <a:lnTo>
                    <a:pt x="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Rectangle 126"/>
            <p:cNvSpPr>
              <a:spLocks noChangeArrowheads="1"/>
            </p:cNvSpPr>
            <p:nvPr/>
          </p:nvSpPr>
          <p:spPr bwMode="ltGray">
            <a:xfrm>
              <a:off x="578" y="1896"/>
              <a:ext cx="77" cy="670"/>
            </a:xfrm>
            <a:prstGeom prst="rect">
              <a:avLst/>
            </a:prstGeom>
            <a:grpFill/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127"/>
            <p:cNvSpPr>
              <a:spLocks/>
            </p:cNvSpPr>
            <p:nvPr/>
          </p:nvSpPr>
          <p:spPr bwMode="ltGray">
            <a:xfrm>
              <a:off x="410" y="1889"/>
              <a:ext cx="135" cy="673"/>
            </a:xfrm>
            <a:custGeom>
              <a:avLst/>
              <a:gdLst/>
              <a:ahLst/>
              <a:cxnLst>
                <a:cxn ang="0">
                  <a:pos x="59" y="0"/>
                </a:cxn>
                <a:cxn ang="0">
                  <a:pos x="135" y="7"/>
                </a:cxn>
                <a:cxn ang="0">
                  <a:pos x="76" y="673"/>
                </a:cxn>
                <a:cxn ang="0">
                  <a:pos x="0" y="666"/>
                </a:cxn>
                <a:cxn ang="0">
                  <a:pos x="59" y="0"/>
                </a:cxn>
              </a:cxnLst>
              <a:rect l="0" t="0" r="r" b="b"/>
              <a:pathLst>
                <a:path w="135" h="673">
                  <a:moveTo>
                    <a:pt x="59" y="0"/>
                  </a:moveTo>
                  <a:lnTo>
                    <a:pt x="135" y="7"/>
                  </a:lnTo>
                  <a:lnTo>
                    <a:pt x="76" y="673"/>
                  </a:lnTo>
                  <a:lnTo>
                    <a:pt x="0" y="666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128"/>
            <p:cNvSpPr>
              <a:spLocks/>
            </p:cNvSpPr>
            <p:nvPr/>
          </p:nvSpPr>
          <p:spPr bwMode="ltGray">
            <a:xfrm>
              <a:off x="243" y="1872"/>
              <a:ext cx="192" cy="672"/>
            </a:xfrm>
            <a:custGeom>
              <a:avLst/>
              <a:gdLst/>
              <a:ahLst/>
              <a:cxnLst>
                <a:cxn ang="0">
                  <a:pos x="117" y="0"/>
                </a:cxn>
                <a:cxn ang="0">
                  <a:pos x="192" y="13"/>
                </a:cxn>
                <a:cxn ang="0">
                  <a:pos x="76" y="672"/>
                </a:cxn>
                <a:cxn ang="0">
                  <a:pos x="0" y="659"/>
                </a:cxn>
                <a:cxn ang="0">
                  <a:pos x="117" y="0"/>
                </a:cxn>
              </a:cxnLst>
              <a:rect l="0" t="0" r="r" b="b"/>
              <a:pathLst>
                <a:path w="192" h="672">
                  <a:moveTo>
                    <a:pt x="117" y="0"/>
                  </a:moveTo>
                  <a:lnTo>
                    <a:pt x="192" y="13"/>
                  </a:lnTo>
                  <a:lnTo>
                    <a:pt x="76" y="672"/>
                  </a:lnTo>
                  <a:lnTo>
                    <a:pt x="0" y="659"/>
                  </a:lnTo>
                  <a:lnTo>
                    <a:pt x="1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129"/>
            <p:cNvSpPr>
              <a:spLocks/>
            </p:cNvSpPr>
            <p:nvPr/>
          </p:nvSpPr>
          <p:spPr bwMode="ltGray">
            <a:xfrm>
              <a:off x="80" y="1845"/>
              <a:ext cx="247" cy="666"/>
            </a:xfrm>
            <a:custGeom>
              <a:avLst/>
              <a:gdLst/>
              <a:ahLst/>
              <a:cxnLst>
                <a:cxn ang="0">
                  <a:pos x="172" y="0"/>
                </a:cxn>
                <a:cxn ang="0">
                  <a:pos x="247" y="20"/>
                </a:cxn>
                <a:cxn ang="0">
                  <a:pos x="74" y="666"/>
                </a:cxn>
                <a:cxn ang="0">
                  <a:pos x="0" y="646"/>
                </a:cxn>
                <a:cxn ang="0">
                  <a:pos x="172" y="0"/>
                </a:cxn>
              </a:cxnLst>
              <a:rect l="0" t="0" r="r" b="b"/>
              <a:pathLst>
                <a:path w="247" h="666">
                  <a:moveTo>
                    <a:pt x="172" y="0"/>
                  </a:moveTo>
                  <a:lnTo>
                    <a:pt x="247" y="20"/>
                  </a:lnTo>
                  <a:lnTo>
                    <a:pt x="74" y="666"/>
                  </a:lnTo>
                  <a:lnTo>
                    <a:pt x="0" y="646"/>
                  </a:lnTo>
                  <a:lnTo>
                    <a:pt x="1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130"/>
            <p:cNvSpPr>
              <a:spLocks/>
            </p:cNvSpPr>
            <p:nvPr/>
          </p:nvSpPr>
          <p:spPr bwMode="ltGray">
            <a:xfrm>
              <a:off x="-80" y="1808"/>
              <a:ext cx="301" cy="656"/>
            </a:xfrm>
            <a:custGeom>
              <a:avLst/>
              <a:gdLst/>
              <a:ahLst/>
              <a:cxnLst>
                <a:cxn ang="0">
                  <a:pos x="229" y="0"/>
                </a:cxn>
                <a:cxn ang="0">
                  <a:pos x="301" y="27"/>
                </a:cxn>
                <a:cxn ang="0">
                  <a:pos x="72" y="656"/>
                </a:cxn>
                <a:cxn ang="0">
                  <a:pos x="0" y="629"/>
                </a:cxn>
                <a:cxn ang="0">
                  <a:pos x="229" y="0"/>
                </a:cxn>
              </a:cxnLst>
              <a:rect l="0" t="0" r="r" b="b"/>
              <a:pathLst>
                <a:path w="301" h="656">
                  <a:moveTo>
                    <a:pt x="229" y="0"/>
                  </a:moveTo>
                  <a:lnTo>
                    <a:pt x="301" y="27"/>
                  </a:lnTo>
                  <a:lnTo>
                    <a:pt x="72" y="656"/>
                  </a:lnTo>
                  <a:lnTo>
                    <a:pt x="0" y="629"/>
                  </a:lnTo>
                  <a:lnTo>
                    <a:pt x="2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131"/>
            <p:cNvSpPr>
              <a:spLocks/>
            </p:cNvSpPr>
            <p:nvPr/>
          </p:nvSpPr>
          <p:spPr bwMode="ltGray">
            <a:xfrm>
              <a:off x="-42" y="1764"/>
              <a:ext cx="160" cy="377"/>
            </a:xfrm>
            <a:custGeom>
              <a:avLst/>
              <a:gdLst>
                <a:gd name="connsiteX0" fmla="*/ 283 w 353"/>
                <a:gd name="connsiteY0" fmla="*/ 0 h 639"/>
                <a:gd name="connsiteX1" fmla="*/ 353 w 353"/>
                <a:gd name="connsiteY1" fmla="*/ 33 h 639"/>
                <a:gd name="connsiteX2" fmla="*/ 70 w 353"/>
                <a:gd name="connsiteY2" fmla="*/ 639 h 639"/>
                <a:gd name="connsiteX3" fmla="*/ 0 w 353"/>
                <a:gd name="connsiteY3" fmla="*/ 606 h 639"/>
                <a:gd name="connsiteX4" fmla="*/ 193 w 353"/>
                <a:gd name="connsiteY4" fmla="*/ 193 h 639"/>
                <a:gd name="connsiteX5" fmla="*/ 283 w 353"/>
                <a:gd name="connsiteY5" fmla="*/ 0 h 639"/>
                <a:gd name="connsiteX0" fmla="*/ 283 w 353"/>
                <a:gd name="connsiteY0" fmla="*/ 0 h 639"/>
                <a:gd name="connsiteX1" fmla="*/ 353 w 353"/>
                <a:gd name="connsiteY1" fmla="*/ 33 h 639"/>
                <a:gd name="connsiteX2" fmla="*/ 193 w 353"/>
                <a:gd name="connsiteY2" fmla="*/ 377 h 639"/>
                <a:gd name="connsiteX3" fmla="*/ 70 w 353"/>
                <a:gd name="connsiteY3" fmla="*/ 639 h 639"/>
                <a:gd name="connsiteX4" fmla="*/ 0 w 353"/>
                <a:gd name="connsiteY4" fmla="*/ 606 h 639"/>
                <a:gd name="connsiteX5" fmla="*/ 193 w 353"/>
                <a:gd name="connsiteY5" fmla="*/ 193 h 639"/>
                <a:gd name="connsiteX6" fmla="*/ 283 w 353"/>
                <a:gd name="connsiteY6" fmla="*/ 0 h 639"/>
                <a:gd name="connsiteX0" fmla="*/ 283 w 353"/>
                <a:gd name="connsiteY0" fmla="*/ 0 h 606"/>
                <a:gd name="connsiteX1" fmla="*/ 353 w 353"/>
                <a:gd name="connsiteY1" fmla="*/ 33 h 606"/>
                <a:gd name="connsiteX2" fmla="*/ 193 w 353"/>
                <a:gd name="connsiteY2" fmla="*/ 377 h 606"/>
                <a:gd name="connsiteX3" fmla="*/ 0 w 353"/>
                <a:gd name="connsiteY3" fmla="*/ 606 h 606"/>
                <a:gd name="connsiteX4" fmla="*/ 193 w 353"/>
                <a:gd name="connsiteY4" fmla="*/ 193 h 606"/>
                <a:gd name="connsiteX5" fmla="*/ 283 w 353"/>
                <a:gd name="connsiteY5" fmla="*/ 0 h 606"/>
                <a:gd name="connsiteX0" fmla="*/ 90 w 160"/>
                <a:gd name="connsiteY0" fmla="*/ 0 h 377"/>
                <a:gd name="connsiteX1" fmla="*/ 160 w 160"/>
                <a:gd name="connsiteY1" fmla="*/ 33 h 377"/>
                <a:gd name="connsiteX2" fmla="*/ 0 w 160"/>
                <a:gd name="connsiteY2" fmla="*/ 377 h 377"/>
                <a:gd name="connsiteX3" fmla="*/ 0 w 160"/>
                <a:gd name="connsiteY3" fmla="*/ 193 h 377"/>
                <a:gd name="connsiteX4" fmla="*/ 90 w 160"/>
                <a:gd name="connsiteY4" fmla="*/ 0 h 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" h="377">
                  <a:moveTo>
                    <a:pt x="90" y="0"/>
                  </a:moveTo>
                  <a:lnTo>
                    <a:pt x="160" y="33"/>
                  </a:lnTo>
                  <a:cubicBezTo>
                    <a:pt x="107" y="148"/>
                    <a:pt x="53" y="262"/>
                    <a:pt x="0" y="377"/>
                  </a:cubicBezTo>
                  <a:lnTo>
                    <a:pt x="0" y="193"/>
                  </a:lnTo>
                  <a:cubicBezTo>
                    <a:pt x="30" y="129"/>
                    <a:pt x="60" y="64"/>
                    <a:pt x="9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132"/>
            <p:cNvSpPr>
              <a:spLocks/>
            </p:cNvSpPr>
            <p:nvPr/>
          </p:nvSpPr>
          <p:spPr bwMode="ltGray">
            <a:xfrm>
              <a:off x="-42" y="1714"/>
              <a:ext cx="60" cy="136"/>
            </a:xfrm>
            <a:custGeom>
              <a:avLst/>
              <a:gdLst>
                <a:gd name="connsiteX0" fmla="*/ 334 w 400"/>
                <a:gd name="connsiteY0" fmla="*/ 96 h 714"/>
                <a:gd name="connsiteX1" fmla="*/ 400 w 400"/>
                <a:gd name="connsiteY1" fmla="*/ 135 h 714"/>
                <a:gd name="connsiteX2" fmla="*/ 66 w 400"/>
                <a:gd name="connsiteY2" fmla="*/ 714 h 714"/>
                <a:gd name="connsiteX3" fmla="*/ 0 w 400"/>
                <a:gd name="connsiteY3" fmla="*/ 676 h 714"/>
                <a:gd name="connsiteX4" fmla="*/ 334 w 400"/>
                <a:gd name="connsiteY4" fmla="*/ 96 h 714"/>
                <a:gd name="connsiteX5" fmla="*/ 341 w 400"/>
                <a:gd name="connsiteY5" fmla="*/ 100 h 714"/>
                <a:gd name="connsiteX0" fmla="*/ 334 w 400"/>
                <a:gd name="connsiteY0" fmla="*/ 96 h 714"/>
                <a:gd name="connsiteX1" fmla="*/ 400 w 400"/>
                <a:gd name="connsiteY1" fmla="*/ 135 h 714"/>
                <a:gd name="connsiteX2" fmla="*/ 340 w 400"/>
                <a:gd name="connsiteY2" fmla="*/ 236 h 714"/>
                <a:gd name="connsiteX3" fmla="*/ 66 w 400"/>
                <a:gd name="connsiteY3" fmla="*/ 714 h 714"/>
                <a:gd name="connsiteX4" fmla="*/ 0 w 400"/>
                <a:gd name="connsiteY4" fmla="*/ 676 h 714"/>
                <a:gd name="connsiteX5" fmla="*/ 334 w 400"/>
                <a:gd name="connsiteY5" fmla="*/ 96 h 714"/>
                <a:gd name="connsiteX6" fmla="*/ 341 w 400"/>
                <a:gd name="connsiteY6" fmla="*/ 100 h 714"/>
                <a:gd name="connsiteX7" fmla="*/ 334 w 400"/>
                <a:gd name="connsiteY7" fmla="*/ 96 h 714"/>
                <a:gd name="connsiteX0" fmla="*/ 341 w 400"/>
                <a:gd name="connsiteY0" fmla="*/ 100 h 714"/>
                <a:gd name="connsiteX1" fmla="*/ 400 w 400"/>
                <a:gd name="connsiteY1" fmla="*/ 135 h 714"/>
                <a:gd name="connsiteX2" fmla="*/ 340 w 400"/>
                <a:gd name="connsiteY2" fmla="*/ 236 h 714"/>
                <a:gd name="connsiteX3" fmla="*/ 66 w 400"/>
                <a:gd name="connsiteY3" fmla="*/ 714 h 714"/>
                <a:gd name="connsiteX4" fmla="*/ 0 w 400"/>
                <a:gd name="connsiteY4" fmla="*/ 676 h 714"/>
                <a:gd name="connsiteX5" fmla="*/ 334 w 400"/>
                <a:gd name="connsiteY5" fmla="*/ 96 h 714"/>
                <a:gd name="connsiteX6" fmla="*/ 341 w 400"/>
                <a:gd name="connsiteY6" fmla="*/ 100 h 714"/>
                <a:gd name="connsiteX0" fmla="*/ 341 w 400"/>
                <a:gd name="connsiteY0" fmla="*/ 0 h 614"/>
                <a:gd name="connsiteX1" fmla="*/ 400 w 400"/>
                <a:gd name="connsiteY1" fmla="*/ 35 h 614"/>
                <a:gd name="connsiteX2" fmla="*/ 340 w 400"/>
                <a:gd name="connsiteY2" fmla="*/ 136 h 614"/>
                <a:gd name="connsiteX3" fmla="*/ 66 w 400"/>
                <a:gd name="connsiteY3" fmla="*/ 614 h 614"/>
                <a:gd name="connsiteX4" fmla="*/ 0 w 400"/>
                <a:gd name="connsiteY4" fmla="*/ 576 h 614"/>
                <a:gd name="connsiteX5" fmla="*/ 341 w 400"/>
                <a:gd name="connsiteY5" fmla="*/ 0 h 614"/>
                <a:gd name="connsiteX0" fmla="*/ 341 w 400"/>
                <a:gd name="connsiteY0" fmla="*/ 0 h 614"/>
                <a:gd name="connsiteX1" fmla="*/ 400 w 400"/>
                <a:gd name="connsiteY1" fmla="*/ 35 h 614"/>
                <a:gd name="connsiteX2" fmla="*/ 340 w 400"/>
                <a:gd name="connsiteY2" fmla="*/ 136 h 614"/>
                <a:gd name="connsiteX3" fmla="*/ 66 w 400"/>
                <a:gd name="connsiteY3" fmla="*/ 614 h 614"/>
                <a:gd name="connsiteX4" fmla="*/ 0 w 400"/>
                <a:gd name="connsiteY4" fmla="*/ 576 h 614"/>
                <a:gd name="connsiteX5" fmla="*/ 341 w 400"/>
                <a:gd name="connsiteY5" fmla="*/ 0 h 614"/>
                <a:gd name="connsiteX0" fmla="*/ 275 w 334"/>
                <a:gd name="connsiteY0" fmla="*/ 0 h 614"/>
                <a:gd name="connsiteX1" fmla="*/ 334 w 334"/>
                <a:gd name="connsiteY1" fmla="*/ 35 h 614"/>
                <a:gd name="connsiteX2" fmla="*/ 274 w 334"/>
                <a:gd name="connsiteY2" fmla="*/ 136 h 614"/>
                <a:gd name="connsiteX3" fmla="*/ 0 w 334"/>
                <a:gd name="connsiteY3" fmla="*/ 614 h 614"/>
                <a:gd name="connsiteX4" fmla="*/ 275 w 334"/>
                <a:gd name="connsiteY4" fmla="*/ 0 h 614"/>
                <a:gd name="connsiteX0" fmla="*/ 1 w 60"/>
                <a:gd name="connsiteY0" fmla="*/ 0 h 136"/>
                <a:gd name="connsiteX1" fmla="*/ 60 w 60"/>
                <a:gd name="connsiteY1" fmla="*/ 35 h 136"/>
                <a:gd name="connsiteX2" fmla="*/ 0 w 60"/>
                <a:gd name="connsiteY2" fmla="*/ 136 h 136"/>
                <a:gd name="connsiteX3" fmla="*/ 1 w 60"/>
                <a:gd name="connsiteY3" fmla="*/ 0 h 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" h="136">
                  <a:moveTo>
                    <a:pt x="1" y="0"/>
                  </a:moveTo>
                  <a:lnTo>
                    <a:pt x="60" y="35"/>
                  </a:lnTo>
                  <a:cubicBezTo>
                    <a:pt x="40" y="69"/>
                    <a:pt x="20" y="102"/>
                    <a:pt x="0" y="136"/>
                  </a:cubicBezTo>
                  <a:cubicBezTo>
                    <a:pt x="0" y="91"/>
                    <a:pt x="1" y="45"/>
                    <a:pt x="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1216152" y="0"/>
            <a:ext cx="7470648" cy="9875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black">
          <a:xfrm>
            <a:off x="457200" y="1188720"/>
            <a:ext cx="8229600" cy="49072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48056" y="6364224"/>
            <a:ext cx="21854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233982F7-F6A6-45DA-B08B-532473B29AA3}" type="datetimeFigureOut">
              <a:rPr lang="ru-RU" smtClean="0"/>
              <a:pPr/>
              <a:t>31.01.2013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70048" y="6364224"/>
            <a:ext cx="53126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4152" y="6364224"/>
            <a:ext cx="612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9DDEDD91-D69D-4214-A677-E118C3A3FB6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3000">
        <p14:reveal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spcBef>
          <a:spcPct val="0"/>
        </a:spcBef>
        <a:buNone/>
        <a:defRPr sz="4000" b="1" kern="1200" cap="none" spc="0">
          <a:ln w="18415" cmpd="sng">
            <a:noFill/>
            <a:prstDash val="solid"/>
          </a:ln>
          <a:solidFill>
            <a:srgbClr val="FFFFFF"/>
          </a:solidFill>
          <a:effectLst>
            <a:outerShdw blurRad="63500" dir="3600000" algn="tl" rotWithShape="0">
              <a:srgbClr val="000000">
                <a:alpha val="70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2">
            <a:lumMod val="60000"/>
            <a:lumOff val="40000"/>
          </a:schemeClr>
        </a:buClr>
        <a:buSzPct val="80000"/>
        <a:buFont typeface="Wingdings 2" pitchFamily="18" charset="2"/>
        <a:buChar char="¤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3">
            <a:lumMod val="60000"/>
            <a:lumOff val="40000"/>
          </a:schemeClr>
        </a:buClr>
        <a:buFont typeface="Wingdings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4">
            <a:lumMod val="60000"/>
            <a:lumOff val="40000"/>
          </a:schemeClr>
        </a:buClr>
        <a:buFont typeface="Wingdings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5">
            <a:lumMod val="60000"/>
            <a:lumOff val="40000"/>
          </a:schemeClr>
        </a:buClr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6">
            <a:lumMod val="60000"/>
            <a:lumOff val="40000"/>
          </a:schemeClr>
        </a:buClr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Relationship Id="rId6" Type="http://schemas.openxmlformats.org/officeDocument/2006/relationships/slide" Target="slide12.xml"/><Relationship Id="rId5" Type="http://schemas.openxmlformats.org/officeDocument/2006/relationships/image" Target="../media/image9.gif"/><Relationship Id="rId4" Type="http://schemas.openxmlformats.org/officeDocument/2006/relationships/slide" Target="slide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gif"/><Relationship Id="rId5" Type="http://schemas.openxmlformats.org/officeDocument/2006/relationships/image" Target="../media/image13.gif"/><Relationship Id="rId4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diagramLayout" Target="../diagrams/layout1.xml"/><Relationship Id="rId7" Type="http://schemas.openxmlformats.org/officeDocument/2006/relationships/slide" Target="slide3.xml"/><Relationship Id="rId12" Type="http://schemas.openxmlformats.org/officeDocument/2006/relationships/image" Target="../media/image8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11" Type="http://schemas.openxmlformats.org/officeDocument/2006/relationships/image" Target="../media/image7.png"/><Relationship Id="rId5" Type="http://schemas.openxmlformats.org/officeDocument/2006/relationships/diagramColors" Target="../diagrams/colors1.xml"/><Relationship Id="rId10" Type="http://schemas.openxmlformats.org/officeDocument/2006/relationships/image" Target="../media/image6.jpeg"/><Relationship Id="rId4" Type="http://schemas.openxmlformats.org/officeDocument/2006/relationships/diagramQuickStyle" Target="../diagrams/quickStyle1.xml"/><Relationship Id="rId9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hyperlink" Target="http://animashky.ru/" TargetMode="External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7" Type="http://schemas.openxmlformats.org/officeDocument/2006/relationships/slide" Target="slide12.xml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gif"/><Relationship Id="rId5" Type="http://schemas.openxmlformats.org/officeDocument/2006/relationships/slide" Target="slide6.xml"/><Relationship Id="rId4" Type="http://schemas.openxmlformats.org/officeDocument/2006/relationships/slide" Target="slide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7" Type="http://schemas.openxmlformats.org/officeDocument/2006/relationships/slide" Target="slide12.xml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gif"/><Relationship Id="rId5" Type="http://schemas.openxmlformats.org/officeDocument/2006/relationships/slide" Target="slide7.xml"/><Relationship Id="rId4" Type="http://schemas.openxmlformats.org/officeDocument/2006/relationships/slide" Target="slide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Relationship Id="rId6" Type="http://schemas.openxmlformats.org/officeDocument/2006/relationships/slide" Target="slide12.xml"/><Relationship Id="rId5" Type="http://schemas.openxmlformats.org/officeDocument/2006/relationships/image" Target="../media/image9.gif"/><Relationship Id="rId4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Relationship Id="rId6" Type="http://schemas.openxmlformats.org/officeDocument/2006/relationships/slide" Target="slide12.xml"/><Relationship Id="rId5" Type="http://schemas.openxmlformats.org/officeDocument/2006/relationships/image" Target="../media/image9.gif"/><Relationship Id="rId4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7" Type="http://schemas.openxmlformats.org/officeDocument/2006/relationships/slide" Target="slide12.xml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gif"/><Relationship Id="rId5" Type="http://schemas.openxmlformats.org/officeDocument/2006/relationships/slide" Target="slide10.xml"/><Relationship Id="rId4" Type="http://schemas.openxmlformats.org/officeDocument/2006/relationships/slide" Target="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Nuzyka_iz_teleshou_Pole_chudes_-_(iplayer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308304" y="5661248"/>
            <a:ext cx="609600" cy="609600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9970"/>
            <a:ext cx="9144000" cy="69120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788024" y="0"/>
            <a:ext cx="4158539" cy="1384712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>
                <a:gd name="adj" fmla="val 371618"/>
              </a:avLst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extrusionH="57150" contourW="12700">
              <a:bevelT w="25400" h="25400" prst="angle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6000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Поле чудес</a:t>
            </a:r>
            <a:endParaRPr lang="ru-RU" sz="6000" b="1" i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02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TextBox 88"/>
          <p:cNvSpPr txBox="1"/>
          <p:nvPr/>
        </p:nvSpPr>
        <p:spPr>
          <a:xfrm>
            <a:off x="2857488" y="285728"/>
            <a:ext cx="571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/>
              <a:t>Р</a:t>
            </a:r>
          </a:p>
        </p:txBody>
      </p:sp>
      <p:sp>
        <p:nvSpPr>
          <p:cNvPr id="98" name="Прямоугольник 97"/>
          <p:cNvSpPr/>
          <p:nvPr/>
        </p:nvSpPr>
        <p:spPr>
          <a:xfrm>
            <a:off x="2857488" y="285728"/>
            <a:ext cx="714380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8" name="TextBox 87"/>
          <p:cNvSpPr txBox="1"/>
          <p:nvPr/>
        </p:nvSpPr>
        <p:spPr>
          <a:xfrm>
            <a:off x="2000232" y="285728"/>
            <a:ext cx="571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/>
              <a:t>А</a:t>
            </a:r>
          </a:p>
        </p:txBody>
      </p:sp>
      <p:sp>
        <p:nvSpPr>
          <p:cNvPr id="97" name="Прямоугольник 96"/>
          <p:cNvSpPr/>
          <p:nvPr/>
        </p:nvSpPr>
        <p:spPr>
          <a:xfrm>
            <a:off x="2000232" y="285728"/>
            <a:ext cx="714380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7" name="TextBox 86"/>
          <p:cNvSpPr txBox="1"/>
          <p:nvPr/>
        </p:nvSpPr>
        <p:spPr>
          <a:xfrm>
            <a:off x="1142976" y="285728"/>
            <a:ext cx="6429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/>
              <a:t>М</a:t>
            </a:r>
          </a:p>
        </p:txBody>
      </p:sp>
      <p:sp>
        <p:nvSpPr>
          <p:cNvPr id="96" name="Прямоугольник 95"/>
          <p:cNvSpPr/>
          <p:nvPr/>
        </p:nvSpPr>
        <p:spPr>
          <a:xfrm>
            <a:off x="1142976" y="285728"/>
            <a:ext cx="714380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3" name="Вертикальный свиток 92"/>
          <p:cNvSpPr/>
          <p:nvPr/>
        </p:nvSpPr>
        <p:spPr>
          <a:xfrm>
            <a:off x="6010283" y="1214422"/>
            <a:ext cx="3000364" cy="2714644"/>
          </a:xfrm>
          <a:prstGeom prst="verticalScroll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000" dirty="0" smtClean="0"/>
          </a:p>
          <a:p>
            <a:pPr algn="ctr"/>
            <a:r>
              <a:rPr lang="ru-RU" sz="2000" dirty="0" smtClean="0"/>
              <a:t>Как </a:t>
            </a:r>
            <a:r>
              <a:rPr lang="ru-RU" sz="2000" dirty="0"/>
              <a:t>называют художника, изображающего морские виды, жизнь моря?</a:t>
            </a:r>
            <a:r>
              <a:rPr lang="ru-RU" sz="2000" i="1" dirty="0"/>
              <a:t> </a:t>
            </a:r>
            <a:endParaRPr lang="ru-RU" sz="2000" b="1" dirty="0"/>
          </a:p>
        </p:txBody>
      </p:sp>
      <p:pic>
        <p:nvPicPr>
          <p:cNvPr id="1028" name="Picture 4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8" y="1571612"/>
            <a:ext cx="59055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15074" y="3929066"/>
            <a:ext cx="1847856" cy="2928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Стрелка вправо с вырезом 24">
            <a:hlinkClick r:id="rId4" action="ppaction://hlinksldjump"/>
          </p:cNvPr>
          <p:cNvSpPr/>
          <p:nvPr/>
        </p:nvSpPr>
        <p:spPr>
          <a:xfrm>
            <a:off x="7643834" y="6072206"/>
            <a:ext cx="1500166" cy="785794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4" action="ppaction://hlinksldjump"/>
              </a:rPr>
              <a:t>Далее</a:t>
            </a:r>
            <a:endParaRPr lang="ru-RU" dirty="0"/>
          </a:p>
        </p:txBody>
      </p:sp>
      <p:sp>
        <p:nvSpPr>
          <p:cNvPr id="26" name="TextBox 25"/>
          <p:cNvSpPr txBox="1"/>
          <p:nvPr/>
        </p:nvSpPr>
        <p:spPr>
          <a:xfrm>
            <a:off x="4572000" y="285728"/>
            <a:ext cx="571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/>
              <a:t>Н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357818" y="285728"/>
            <a:ext cx="7143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/>
              <a:t>И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215074" y="285728"/>
            <a:ext cx="7143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/>
              <a:t>С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072330" y="285728"/>
            <a:ext cx="7143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/>
              <a:t>Т</a:t>
            </a:r>
          </a:p>
        </p:txBody>
      </p:sp>
      <p:grpSp>
        <p:nvGrpSpPr>
          <p:cNvPr id="2" name="Группа 75"/>
          <p:cNvGrpSpPr/>
          <p:nvPr/>
        </p:nvGrpSpPr>
        <p:grpSpPr>
          <a:xfrm>
            <a:off x="0" y="1928802"/>
            <a:ext cx="5000628" cy="4929198"/>
            <a:chOff x="0" y="1928802"/>
            <a:chExt cx="5000628" cy="4929198"/>
          </a:xfrm>
        </p:grpSpPr>
        <p:grpSp>
          <p:nvGrpSpPr>
            <p:cNvPr id="3" name="Группа 63"/>
            <p:cNvGrpSpPr/>
            <p:nvPr/>
          </p:nvGrpSpPr>
          <p:grpSpPr>
            <a:xfrm>
              <a:off x="0" y="1928802"/>
              <a:ext cx="5000628" cy="4929198"/>
              <a:chOff x="0" y="1928802"/>
              <a:chExt cx="5000628" cy="4929198"/>
            </a:xfrm>
          </p:grpSpPr>
          <p:pic>
            <p:nvPicPr>
              <p:cNvPr id="3075" name="Picture 3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0" y="1928802"/>
                <a:ext cx="5000628" cy="49291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59" name="TextBox 58"/>
              <p:cNvSpPr txBox="1"/>
              <p:nvPr/>
            </p:nvSpPr>
            <p:spPr>
              <a:xfrm rot="17268647">
                <a:off x="239424" y="3407781"/>
                <a:ext cx="85725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/>
                  <a:t>100</a:t>
                </a:r>
                <a:endParaRPr lang="ru-RU" dirty="0"/>
              </a:p>
            </p:txBody>
          </p:sp>
          <p:sp>
            <p:nvSpPr>
              <p:cNvPr id="60" name="TextBox 59"/>
              <p:cNvSpPr txBox="1"/>
              <p:nvPr/>
            </p:nvSpPr>
            <p:spPr>
              <a:xfrm rot="974632">
                <a:off x="2892033" y="2255643"/>
                <a:ext cx="85725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>
                    <a:sym typeface="Wingdings" pitchFamily="2" charset="2"/>
                  </a:rPr>
                  <a:t></a:t>
                </a:r>
                <a:endParaRPr lang="ru-RU" dirty="0"/>
              </a:p>
            </p:txBody>
          </p:sp>
          <p:sp>
            <p:nvSpPr>
              <p:cNvPr id="61" name="TextBox 60"/>
              <p:cNvSpPr txBox="1"/>
              <p:nvPr/>
            </p:nvSpPr>
            <p:spPr>
              <a:xfrm rot="20204803">
                <a:off x="1252502" y="2297336"/>
                <a:ext cx="85725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>
                    <a:sym typeface="Wingdings" pitchFamily="2" charset="2"/>
                  </a:rPr>
                  <a:t>50</a:t>
                </a:r>
                <a:endParaRPr lang="ru-RU" dirty="0"/>
              </a:p>
            </p:txBody>
          </p:sp>
          <p:sp>
            <p:nvSpPr>
              <p:cNvPr id="62" name="TextBox 61"/>
              <p:cNvSpPr txBox="1"/>
              <p:nvPr/>
            </p:nvSpPr>
            <p:spPr>
              <a:xfrm rot="14378775">
                <a:off x="233045" y="5064847"/>
                <a:ext cx="85725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/>
                  <a:t>+</a:t>
                </a:r>
                <a:endParaRPr lang="ru-RU" dirty="0"/>
              </a:p>
            </p:txBody>
          </p:sp>
          <p:sp>
            <p:nvSpPr>
              <p:cNvPr id="63" name="TextBox 62"/>
              <p:cNvSpPr txBox="1"/>
              <p:nvPr/>
            </p:nvSpPr>
            <p:spPr>
              <a:xfrm rot="12258119">
                <a:off x="1174424" y="6096585"/>
                <a:ext cx="85725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>
                    <a:sym typeface="Wingdings" pitchFamily="2" charset="2"/>
                  </a:rPr>
                  <a:t>250</a:t>
                </a:r>
                <a:endParaRPr lang="ru-RU" dirty="0"/>
              </a:p>
            </p:txBody>
          </p:sp>
        </p:grpSp>
        <p:sp>
          <p:nvSpPr>
            <p:cNvPr id="68" name="TextBox 67"/>
            <p:cNvSpPr txBox="1"/>
            <p:nvPr/>
          </p:nvSpPr>
          <p:spPr>
            <a:xfrm rot="9828163">
              <a:off x="2891985" y="6113002"/>
              <a:ext cx="8572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sym typeface="Wingdings" pitchFamily="2" charset="2"/>
                </a:rPr>
                <a:t>200</a:t>
              </a:r>
              <a:endParaRPr lang="ru-RU" dirty="0"/>
            </a:p>
          </p:txBody>
        </p:sp>
        <p:sp>
          <p:nvSpPr>
            <p:cNvPr id="74" name="TextBox 73"/>
            <p:cNvSpPr txBox="1"/>
            <p:nvPr/>
          </p:nvSpPr>
          <p:spPr>
            <a:xfrm rot="6806310">
              <a:off x="3949310" y="5066107"/>
              <a:ext cx="8572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sym typeface="Wingdings" pitchFamily="2" charset="2"/>
                </a:rPr>
                <a:t>X2</a:t>
              </a:r>
              <a:endParaRPr lang="ru-RU" dirty="0"/>
            </a:p>
          </p:txBody>
        </p:sp>
        <p:sp>
          <p:nvSpPr>
            <p:cNvPr id="75" name="TextBox 74"/>
            <p:cNvSpPr txBox="1"/>
            <p:nvPr/>
          </p:nvSpPr>
          <p:spPr>
            <a:xfrm rot="3672314">
              <a:off x="4011597" y="3423160"/>
              <a:ext cx="8572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sym typeface="Wingdings" pitchFamily="2" charset="2"/>
                </a:rPr>
                <a:t>150</a:t>
              </a:r>
              <a:endParaRPr lang="ru-RU" dirty="0"/>
            </a:p>
          </p:txBody>
        </p:sp>
      </p:grpSp>
      <p:sp>
        <p:nvSpPr>
          <p:cNvPr id="77" name="Стрелка вправо с вырезом 76"/>
          <p:cNvSpPr/>
          <p:nvPr/>
        </p:nvSpPr>
        <p:spPr>
          <a:xfrm rot="10800000">
            <a:off x="4643438" y="4572008"/>
            <a:ext cx="1714512" cy="71438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6715140" y="1500174"/>
            <a:ext cx="1221809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Финал</a:t>
            </a:r>
            <a:endParaRPr lang="ru-RU" sz="2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39" name="Стрелка вправо с вырезом 38">
            <a:hlinkClick r:id="rId6" action="ppaction://hlinksldjump"/>
          </p:cNvPr>
          <p:cNvSpPr/>
          <p:nvPr/>
        </p:nvSpPr>
        <p:spPr>
          <a:xfrm rot="10800000">
            <a:off x="4857752" y="6072206"/>
            <a:ext cx="1500166" cy="785794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/>
          </a:p>
        </p:txBody>
      </p:sp>
      <p:sp>
        <p:nvSpPr>
          <p:cNvPr id="40" name="TextBox 39"/>
          <p:cNvSpPr txBox="1"/>
          <p:nvPr/>
        </p:nvSpPr>
        <p:spPr>
          <a:xfrm>
            <a:off x="5286380" y="6215082"/>
            <a:ext cx="10715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hlinkClick r:id="rId6" action="ppaction://hlinksldjump"/>
              </a:rPr>
              <a:t>Выйти из игры</a:t>
            </a:r>
            <a:endParaRPr lang="ru-RU" sz="1200" dirty="0"/>
          </a:p>
        </p:txBody>
      </p:sp>
      <p:sp>
        <p:nvSpPr>
          <p:cNvPr id="90" name="TextBox 89"/>
          <p:cNvSpPr txBox="1"/>
          <p:nvPr/>
        </p:nvSpPr>
        <p:spPr>
          <a:xfrm>
            <a:off x="3714744" y="285728"/>
            <a:ext cx="571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/>
              <a:t>И</a:t>
            </a:r>
          </a:p>
        </p:txBody>
      </p:sp>
      <p:sp>
        <p:nvSpPr>
          <p:cNvPr id="99" name="Прямоугольник 98"/>
          <p:cNvSpPr/>
          <p:nvPr/>
        </p:nvSpPr>
        <p:spPr>
          <a:xfrm>
            <a:off x="3714744" y="285728"/>
            <a:ext cx="714380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4572032" y="285728"/>
            <a:ext cx="714380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5429256" y="285728"/>
            <a:ext cx="714380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6286512" y="285728"/>
            <a:ext cx="714380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7143768" y="285728"/>
            <a:ext cx="714380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9800000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3200000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8000000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2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32400000">
                                      <p:cBhvr>
                                        <p:cTn id="2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7200000">
                                      <p:cBhvr>
                                        <p:cTn id="3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5200000">
                                      <p:cBhvr>
                                        <p:cTn id="3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4400000">
                                      <p:cBhvr>
                                        <p:cTn id="3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7200000">
                                      <p:cBhvr>
                                        <p:cTn id="4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0">
                                      <p:cBhvr>
                                        <p:cTn id="4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5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2600000">
                                      <p:cBhvr>
                                        <p:cTn id="5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6400000">
                                      <p:cBhvr>
                                        <p:cTn id="5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7200000">
                                      <p:cBhvr>
                                        <p:cTn id="6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8800000">
                                      <p:cBhvr>
                                        <p:cTn id="6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33000000">
                                      <p:cBhvr>
                                        <p:cTn id="7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9800000">
                                      <p:cBhvr>
                                        <p:cTn id="7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7400000">
                                      <p:cBhvr>
                                        <p:cTn id="7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1400000">
                                      <p:cBhvr>
                                        <p:cTn id="8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13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4" fill="hold">
                      <p:stCondLst>
                        <p:cond delay="0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25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6" fill="hold">
                      <p:stCondLst>
                        <p:cond delay="0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98" grpId="0" animBg="1"/>
      <p:bldP spid="97" grpId="0" animBg="1"/>
      <p:bldP spid="96" grpId="0" animBg="1"/>
      <p:bldP spid="99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TextBox 85"/>
          <p:cNvSpPr txBox="1"/>
          <p:nvPr/>
        </p:nvSpPr>
        <p:spPr>
          <a:xfrm>
            <a:off x="285720" y="285728"/>
            <a:ext cx="6429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Г</a:t>
            </a:r>
            <a:endParaRPr lang="ru-RU" sz="4000" b="1" dirty="0"/>
          </a:p>
        </p:txBody>
      </p:sp>
      <p:sp>
        <p:nvSpPr>
          <p:cNvPr id="87" name="TextBox 86"/>
          <p:cNvSpPr txBox="1"/>
          <p:nvPr/>
        </p:nvSpPr>
        <p:spPr>
          <a:xfrm>
            <a:off x="1142976" y="285728"/>
            <a:ext cx="6429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/>
              <a:t>О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2000232" y="285728"/>
            <a:ext cx="571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/>
              <a:t>Л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2857488" y="285728"/>
            <a:ext cx="571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/>
              <a:t>Ь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3714744" y="285728"/>
            <a:ext cx="571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/>
              <a:t>Ф</a:t>
            </a:r>
          </a:p>
        </p:txBody>
      </p:sp>
      <p:sp>
        <p:nvSpPr>
          <p:cNvPr id="93" name="Вертикальный свиток 92"/>
          <p:cNvSpPr/>
          <p:nvPr/>
        </p:nvSpPr>
        <p:spPr>
          <a:xfrm>
            <a:off x="6143636" y="1214422"/>
            <a:ext cx="3000364" cy="2714644"/>
          </a:xfrm>
          <a:prstGeom prst="verticalScroll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r>
              <a:rPr lang="ru-RU" dirty="0" smtClean="0"/>
              <a:t>Большое </a:t>
            </a:r>
            <a:r>
              <a:rPr lang="ru-RU" dirty="0"/>
              <a:t>влияние на климат как Европы, так и Северной Америки оказывает течение</a:t>
            </a:r>
            <a:endParaRPr lang="ru-RU" b="1" dirty="0"/>
          </a:p>
        </p:txBody>
      </p:sp>
      <p:pic>
        <p:nvPicPr>
          <p:cNvPr id="1028" name="Picture 4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8" y="1571612"/>
            <a:ext cx="59055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15074" y="3929066"/>
            <a:ext cx="1847856" cy="2928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Стрелка вправо с вырезом 24">
            <a:hlinkClick r:id="rId4" action="ppaction://hlinksldjump"/>
          </p:cNvPr>
          <p:cNvSpPr/>
          <p:nvPr/>
        </p:nvSpPr>
        <p:spPr>
          <a:xfrm>
            <a:off x="7643834" y="6072206"/>
            <a:ext cx="1500166" cy="785794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hlinkClick r:id="rId4" action="ppaction://hlinksldjump"/>
              </a:rPr>
              <a:t>Закончить игру</a:t>
            </a:r>
            <a:endParaRPr lang="ru-RU" sz="1400" dirty="0"/>
          </a:p>
        </p:txBody>
      </p:sp>
      <p:sp>
        <p:nvSpPr>
          <p:cNvPr id="26" name="TextBox 25"/>
          <p:cNvSpPr txBox="1"/>
          <p:nvPr/>
        </p:nvSpPr>
        <p:spPr>
          <a:xfrm>
            <a:off x="4572000" y="285728"/>
            <a:ext cx="571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/>
              <a:t>С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357818" y="285728"/>
            <a:ext cx="7143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/>
              <a:t>Т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215074" y="285728"/>
            <a:ext cx="7143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/>
              <a:t>Р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072330" y="285728"/>
            <a:ext cx="7143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/>
              <a:t>И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929586" y="285728"/>
            <a:ext cx="7143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/>
              <a:t>М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6715140" y="1500174"/>
            <a:ext cx="1858201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Суперигра</a:t>
            </a:r>
            <a:endParaRPr lang="ru-RU" sz="2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39" name="Овальная выноска 38"/>
          <p:cNvSpPr/>
          <p:nvPr/>
        </p:nvSpPr>
        <p:spPr>
          <a:xfrm>
            <a:off x="0" y="1785926"/>
            <a:ext cx="6286512" cy="2071702"/>
          </a:xfrm>
          <a:prstGeom prst="wedgeEllipseCallout">
            <a:avLst>
              <a:gd name="adj1" fmla="val 56061"/>
              <a:gd name="adj2" fmla="val 115484"/>
            </a:avLst>
          </a:prstGeom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В этом слове 10 букв. 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Вы можете назвать 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3 буквы.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40" name="Picture 3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43306" y="4286256"/>
            <a:ext cx="1571625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Picture 4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85918" y="4286256"/>
            <a:ext cx="1071570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" name="6-конечная звезда 41"/>
          <p:cNvSpPr/>
          <p:nvPr/>
        </p:nvSpPr>
        <p:spPr>
          <a:xfrm>
            <a:off x="3707904" y="6165304"/>
            <a:ext cx="714380" cy="571480"/>
          </a:xfrm>
          <a:prstGeom prst="star6">
            <a:avLst/>
          </a:prstGeom>
          <a:solidFill>
            <a:schemeClr val="accent4">
              <a:lumMod val="60000"/>
              <a:lumOff val="40000"/>
            </a:schemeClr>
          </a:solidFill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3" name="6-конечная звезда 42"/>
          <p:cNvSpPr/>
          <p:nvPr/>
        </p:nvSpPr>
        <p:spPr>
          <a:xfrm>
            <a:off x="1907704" y="6093296"/>
            <a:ext cx="714380" cy="571480"/>
          </a:xfrm>
          <a:prstGeom prst="star6">
            <a:avLst/>
          </a:prstGeom>
          <a:solidFill>
            <a:schemeClr val="tx2">
              <a:lumMod val="40000"/>
              <a:lumOff val="60000"/>
            </a:schemeClr>
          </a:solidFill>
          <a:ln w="76200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5" name="Прямоугольник 94"/>
          <p:cNvSpPr/>
          <p:nvPr/>
        </p:nvSpPr>
        <p:spPr>
          <a:xfrm>
            <a:off x="285752" y="285728"/>
            <a:ext cx="714380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6" name="Прямоугольник 95"/>
          <p:cNvSpPr/>
          <p:nvPr/>
        </p:nvSpPr>
        <p:spPr>
          <a:xfrm>
            <a:off x="1142976" y="285728"/>
            <a:ext cx="714380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7" name="Прямоугольник 96"/>
          <p:cNvSpPr/>
          <p:nvPr/>
        </p:nvSpPr>
        <p:spPr>
          <a:xfrm>
            <a:off x="2000232" y="285728"/>
            <a:ext cx="714380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8" name="Прямоугольник 97"/>
          <p:cNvSpPr/>
          <p:nvPr/>
        </p:nvSpPr>
        <p:spPr>
          <a:xfrm>
            <a:off x="2857488" y="285728"/>
            <a:ext cx="714380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9" name="Прямоугольник 98"/>
          <p:cNvSpPr/>
          <p:nvPr/>
        </p:nvSpPr>
        <p:spPr>
          <a:xfrm>
            <a:off x="3714744" y="285728"/>
            <a:ext cx="714380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4572032" y="285728"/>
            <a:ext cx="714380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5429256" y="285728"/>
            <a:ext cx="714380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6286512" y="285728"/>
            <a:ext cx="714380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7143768" y="285728"/>
            <a:ext cx="714380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8001024" y="285728"/>
            <a:ext cx="714380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</p:childTnLst>
        </p:cTn>
      </p:par>
    </p:tnLst>
    <p:bldLst>
      <p:bldP spid="39" grpId="0" animBg="1"/>
      <p:bldP spid="39" grpId="1" animBg="1"/>
      <p:bldP spid="95" grpId="0" animBg="1"/>
      <p:bldP spid="96" grpId="0" animBg="1"/>
      <p:bldP spid="97" grpId="0" animBg="1"/>
      <p:bldP spid="98" grpId="0" animBg="1"/>
      <p:bldP spid="99" grpId="0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http://img.ngs.ru/relax/upload_files/34856/b0f46bebffc5a3b0c82b7901f8b7463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8" y="0"/>
            <a:ext cx="914254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268433" y="764704"/>
            <a:ext cx="4846198" cy="132343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 prst="hardEdge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Спасибо!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3" name="Схема 112"/>
          <p:cNvGraphicFramePr/>
          <p:nvPr>
            <p:extLst>
              <p:ext uri="{D42A27DB-BD31-4B8C-83A1-F6EECF244321}">
                <p14:modId xmlns:p14="http://schemas.microsoft.com/office/powerpoint/2010/main" val="2846733759"/>
              </p:ext>
            </p:extLst>
          </p:nvPr>
        </p:nvGraphicFramePr>
        <p:xfrm>
          <a:off x="0" y="714356"/>
          <a:ext cx="5857884" cy="61436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6" name="Picture 2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22402" y="621828"/>
            <a:ext cx="1714480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022402" y="3714752"/>
            <a:ext cx="1714512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0" name="Выноска со стрелкой вправо 229"/>
          <p:cNvSpPr/>
          <p:nvPr/>
        </p:nvSpPr>
        <p:spPr>
          <a:xfrm>
            <a:off x="5849475" y="764704"/>
            <a:ext cx="1143008" cy="857256"/>
          </a:xfrm>
          <a:prstGeom prst="rightArrowCallout">
            <a:avLst/>
          </a:prstGeom>
        </p:spPr>
        <p:style>
          <a:lnRef idx="1">
            <a:schemeClr val="accent1"/>
          </a:lnRef>
          <a:fillRef idx="1003">
            <a:schemeClr val="lt2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1" name="Выноска со стрелкой вправо 230"/>
          <p:cNvSpPr/>
          <p:nvPr/>
        </p:nvSpPr>
        <p:spPr>
          <a:xfrm>
            <a:off x="5849475" y="2348880"/>
            <a:ext cx="1143008" cy="857256"/>
          </a:xfrm>
          <a:prstGeom prst="rightArrowCallout">
            <a:avLst/>
          </a:prstGeom>
        </p:spPr>
        <p:style>
          <a:lnRef idx="1">
            <a:schemeClr val="accent1"/>
          </a:lnRef>
          <a:fillRef idx="1003">
            <a:schemeClr val="lt2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2" name="Выноска со стрелкой вправо 231"/>
          <p:cNvSpPr/>
          <p:nvPr/>
        </p:nvSpPr>
        <p:spPr>
          <a:xfrm>
            <a:off x="5879394" y="5301208"/>
            <a:ext cx="1143008" cy="857256"/>
          </a:xfrm>
          <a:prstGeom prst="rightArrowCallout">
            <a:avLst/>
          </a:prstGeom>
        </p:spPr>
        <p:style>
          <a:lnRef idx="1">
            <a:schemeClr val="accent1"/>
          </a:lnRef>
          <a:fillRef idx="1003">
            <a:schemeClr val="lt2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3" name="Прямоугольник 232"/>
          <p:cNvSpPr/>
          <p:nvPr/>
        </p:nvSpPr>
        <p:spPr>
          <a:xfrm>
            <a:off x="285720" y="-150666"/>
            <a:ext cx="83551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Monotype Corsiva" pitchFamily="66" charset="0"/>
              </a:rPr>
              <a:t>Поле Чудес</a:t>
            </a:r>
            <a:endParaRPr lang="ru-RU" sz="60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235" name="Выноска со стрелкой вправо 234"/>
          <p:cNvSpPr/>
          <p:nvPr/>
        </p:nvSpPr>
        <p:spPr>
          <a:xfrm>
            <a:off x="5849475" y="3857628"/>
            <a:ext cx="1143008" cy="857256"/>
          </a:xfrm>
          <a:prstGeom prst="rightArrowCallout">
            <a:avLst/>
          </a:prstGeom>
        </p:spPr>
        <p:style>
          <a:lnRef idx="1">
            <a:schemeClr val="accent1"/>
          </a:lnRef>
          <a:fillRef idx="1003">
            <a:schemeClr val="lt2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5662" y="5169135"/>
            <a:ext cx="1708056" cy="1121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020272" y="2132856"/>
            <a:ext cx="1728192" cy="11334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0" grpId="0" animBg="1"/>
      <p:bldP spid="231" grpId="0" animBg="1"/>
      <p:bldP spid="232" grpId="0" animBg="1"/>
      <p:bldP spid="23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57422" y="0"/>
            <a:ext cx="6329378" cy="987552"/>
          </a:xfrm>
        </p:spPr>
        <p:txBody>
          <a:bodyPr/>
          <a:lstStyle/>
          <a:p>
            <a:r>
              <a:rPr lang="ru-RU" dirty="0" smtClean="0"/>
              <a:t>Правила игры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71546"/>
            <a:ext cx="9144000" cy="2857520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                С помощью барабана выберите сектор, на котором изображены разные значения:</a:t>
            </a:r>
          </a:p>
          <a:p>
            <a:pPr lvl="0"/>
            <a:r>
              <a:rPr lang="ru-RU" dirty="0" smtClean="0"/>
              <a:t>Цифры – количество набранных баллов</a:t>
            </a:r>
          </a:p>
          <a:p>
            <a:pPr lvl="0"/>
            <a:r>
              <a:rPr lang="ru-RU" dirty="0" smtClean="0"/>
              <a:t>-</a:t>
            </a:r>
            <a:r>
              <a:rPr lang="en-US" dirty="0" smtClean="0"/>
              <a:t>&gt; - </a:t>
            </a:r>
            <a:r>
              <a:rPr lang="ru-RU" dirty="0" smtClean="0"/>
              <a:t>Переход хода</a:t>
            </a:r>
          </a:p>
          <a:p>
            <a:pPr lvl="0"/>
            <a:r>
              <a:rPr lang="ru-RU" dirty="0" smtClean="0"/>
              <a:t>Х2 – набранное количество баллов удваивается</a:t>
            </a:r>
          </a:p>
          <a:p>
            <a:pPr lvl="0"/>
            <a:r>
              <a:rPr lang="en-US" dirty="0" smtClean="0"/>
              <a:t>+</a:t>
            </a:r>
            <a:r>
              <a:rPr lang="ru-RU" dirty="0" smtClean="0"/>
              <a:t> – возможность открыть любую букву.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3714752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Если игрок назвал правильно букву, то он зарабатывает указанное количество баллов и может продолжить вращать барабан или назвать слово.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0" y="6027003"/>
            <a:ext cx="878684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400" dirty="0" smtClean="0"/>
              <a:t>Буквы открываются с помощью щелчка в окошке с загаданным словом.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4857760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None/>
            </a:pPr>
            <a:r>
              <a:rPr lang="ru-RU" sz="2400" b="1" dirty="0" smtClean="0">
                <a:solidFill>
                  <a:srgbClr val="00B050"/>
                </a:solidFill>
              </a:rPr>
              <a:t>Если игрок назвал не правильно букву, то количество очков на барабане не получает и  право хода переходит к следующему игроку.</a:t>
            </a:r>
          </a:p>
        </p:txBody>
      </p:sp>
      <p:grpSp>
        <p:nvGrpSpPr>
          <p:cNvPr id="7" name="Группа 6"/>
          <p:cNvGrpSpPr/>
          <p:nvPr/>
        </p:nvGrpSpPr>
        <p:grpSpPr>
          <a:xfrm>
            <a:off x="285720" y="0"/>
            <a:ext cx="1785950" cy="1500174"/>
            <a:chOff x="0" y="1928802"/>
            <a:chExt cx="5000628" cy="4929198"/>
          </a:xfrm>
        </p:grpSpPr>
        <p:grpSp>
          <p:nvGrpSpPr>
            <p:cNvPr id="8" name="Группа 63"/>
            <p:cNvGrpSpPr/>
            <p:nvPr/>
          </p:nvGrpSpPr>
          <p:grpSpPr>
            <a:xfrm>
              <a:off x="0" y="1928802"/>
              <a:ext cx="5000628" cy="4929198"/>
              <a:chOff x="0" y="1928802"/>
              <a:chExt cx="5000628" cy="4929198"/>
            </a:xfrm>
          </p:grpSpPr>
          <p:pic>
            <p:nvPicPr>
              <p:cNvPr id="12" name="Picture 3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0" y="1928802"/>
                <a:ext cx="5000628" cy="49291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13" name="TextBox 12"/>
              <p:cNvSpPr txBox="1"/>
              <p:nvPr/>
            </p:nvSpPr>
            <p:spPr>
              <a:xfrm rot="17268647">
                <a:off x="208904" y="3302337"/>
                <a:ext cx="954663" cy="5026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800" dirty="0" smtClean="0">
                    <a:sym typeface="Wingdings" pitchFamily="2" charset="2"/>
                  </a:rPr>
                  <a:t></a:t>
                </a:r>
                <a:endParaRPr lang="ru-RU" sz="800" dirty="0"/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 rot="974632">
                <a:off x="2887012" y="2172635"/>
                <a:ext cx="1287826" cy="6463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800" dirty="0" smtClean="0">
                    <a:sym typeface="Wingdings" pitchFamily="2" charset="2"/>
                  </a:rPr>
                  <a:t>200</a:t>
                </a:r>
                <a:endParaRPr lang="ru-RU" sz="800" dirty="0"/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 rot="20204803">
                <a:off x="1259590" y="2153117"/>
                <a:ext cx="1065590" cy="6463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800" dirty="0" smtClean="0">
                    <a:sym typeface="Wingdings" pitchFamily="2" charset="2"/>
                  </a:rPr>
                  <a:t>300</a:t>
                </a:r>
                <a:endParaRPr lang="ru-RU" sz="800" dirty="0"/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 rot="14378775">
                <a:off x="156700" y="4972093"/>
                <a:ext cx="1296844" cy="5026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800" dirty="0" smtClean="0"/>
                  <a:t>50</a:t>
                </a:r>
                <a:endParaRPr lang="ru-RU" sz="800" dirty="0"/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 rot="12258119">
                <a:off x="1183368" y="5970186"/>
                <a:ext cx="1138442" cy="6463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800" dirty="0" smtClean="0"/>
                  <a:t>100</a:t>
                </a:r>
                <a:endParaRPr lang="ru-RU" sz="800" dirty="0"/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 rot="9828163">
              <a:off x="2833815" y="5717026"/>
              <a:ext cx="857257" cy="6463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800" dirty="0" smtClean="0">
                  <a:sym typeface="Wingdings" pitchFamily="2" charset="2"/>
                </a:rPr>
                <a:t>+</a:t>
              </a:r>
              <a:endParaRPr lang="ru-RU" sz="800" dirty="0"/>
            </a:p>
          </p:txBody>
        </p:sp>
        <p:sp>
          <p:nvSpPr>
            <p:cNvPr id="10" name="TextBox 9"/>
            <p:cNvSpPr txBox="1"/>
            <p:nvPr/>
          </p:nvSpPr>
          <p:spPr>
            <a:xfrm rot="6806310">
              <a:off x="3708845" y="5167920"/>
              <a:ext cx="1224555" cy="5026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800" dirty="0" smtClean="0">
                  <a:sym typeface="Wingdings" pitchFamily="2" charset="2"/>
                </a:rPr>
                <a:t>150</a:t>
              </a:r>
              <a:endParaRPr lang="ru-RU" sz="800" dirty="0"/>
            </a:p>
          </p:txBody>
        </p:sp>
        <p:sp>
          <p:nvSpPr>
            <p:cNvPr id="11" name="TextBox 10"/>
            <p:cNvSpPr txBox="1"/>
            <p:nvPr/>
          </p:nvSpPr>
          <p:spPr>
            <a:xfrm rot="3672314">
              <a:off x="3624507" y="3126322"/>
              <a:ext cx="1402457" cy="5026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800" dirty="0" smtClean="0">
                  <a:sym typeface="Wingdings" pitchFamily="2" charset="2"/>
                </a:rPr>
                <a:t>250</a:t>
              </a:r>
              <a:endParaRPr lang="ru-RU" sz="800" dirty="0"/>
            </a:p>
          </p:txBody>
        </p:sp>
      </p:grpSp>
      <p:sp>
        <p:nvSpPr>
          <p:cNvPr id="18" name="Стрелка вправо с вырезом 17">
            <a:hlinkClick r:id="rId3" action="ppaction://hlinksldjump"/>
          </p:cNvPr>
          <p:cNvSpPr/>
          <p:nvPr/>
        </p:nvSpPr>
        <p:spPr>
          <a:xfrm>
            <a:off x="7572396" y="6286520"/>
            <a:ext cx="1571604" cy="57148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3" action="ppaction://hlinksldjump"/>
              </a:rPr>
              <a:t>Назад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28860" y="0"/>
            <a:ext cx="6257940" cy="987552"/>
          </a:xfrm>
        </p:spPr>
        <p:txBody>
          <a:bodyPr/>
          <a:lstStyle/>
          <a:p>
            <a:r>
              <a:rPr lang="ru-RU" dirty="0" smtClean="0"/>
              <a:t>Источники информации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88720"/>
            <a:ext cx="8229600" cy="3608432"/>
          </a:xfrm>
        </p:spPr>
        <p:txBody>
          <a:bodyPr>
            <a:normAutofit/>
          </a:bodyPr>
          <a:lstStyle/>
          <a:p>
            <a:r>
              <a:rPr lang="en-US" sz="2400" dirty="0" smtClean="0">
                <a:hlinkClick r:id="rId2"/>
              </a:rPr>
              <a:t>http://animashky.ru</a:t>
            </a:r>
            <a:endParaRPr lang="ru-RU" sz="2400" dirty="0" smtClean="0"/>
          </a:p>
          <a:p>
            <a:r>
              <a:rPr lang="en-US" sz="2400" u="sng" dirty="0">
                <a:solidFill>
                  <a:srgbClr val="FFC000"/>
                </a:solidFill>
              </a:rPr>
              <a:t>http://mygeog.ru/</a:t>
            </a:r>
            <a:r>
              <a:rPr lang="ru-RU" sz="2400" u="sng" dirty="0">
                <a:solidFill>
                  <a:srgbClr val="FFC000"/>
                </a:solidFill>
              </a:rPr>
              <a:t> </a:t>
            </a:r>
            <a:endParaRPr lang="ru-RU" sz="2400" u="sng" dirty="0" smtClean="0">
              <a:solidFill>
                <a:srgbClr val="FFC000"/>
              </a:solidFill>
            </a:endParaRPr>
          </a:p>
          <a:p>
            <a:r>
              <a:rPr lang="ru-RU" sz="2400" u="sng" dirty="0" smtClean="0">
                <a:solidFill>
                  <a:srgbClr val="FFFF00"/>
                </a:solidFill>
              </a:rPr>
              <a:t>Занимательная география / А.М.Безруков, Г.П.Пивоварова. – М.: Дрофа, 2005. </a:t>
            </a:r>
            <a:endParaRPr lang="ru-RU" sz="2400" u="sng" dirty="0" smtClean="0">
              <a:solidFill>
                <a:srgbClr val="FFFF00"/>
              </a:solidFill>
              <a:hlinkClick r:id="rId2"/>
            </a:endParaRPr>
          </a:p>
          <a:p>
            <a:r>
              <a:rPr lang="ru-RU" sz="2400" u="sng" dirty="0" smtClean="0">
                <a:solidFill>
                  <a:srgbClr val="00B050"/>
                </a:solidFill>
              </a:rPr>
              <a:t>Тематический контроль по географии “География материков и океанов” </a:t>
            </a:r>
            <a:endParaRPr lang="ru-RU" sz="2400" u="sng" dirty="0" smtClean="0">
              <a:solidFill>
                <a:srgbClr val="00B050"/>
              </a:solidFill>
              <a:hlinkClick r:id="rId2"/>
            </a:endParaRPr>
          </a:p>
          <a:p>
            <a:r>
              <a:rPr lang="ru-RU" sz="2400" u="sng" dirty="0" smtClean="0">
                <a:solidFill>
                  <a:srgbClr val="0070C0"/>
                </a:solidFill>
              </a:rPr>
              <a:t>7 класс/ </a:t>
            </a:r>
            <a:r>
              <a:rPr lang="ru-RU" sz="2400" u="sng" dirty="0" err="1" smtClean="0">
                <a:solidFill>
                  <a:srgbClr val="0070C0"/>
                </a:solidFill>
              </a:rPr>
              <a:t>С.Е.Дюкова</a:t>
            </a:r>
            <a:r>
              <a:rPr lang="ru-RU" sz="2400" u="sng" dirty="0" smtClean="0">
                <a:solidFill>
                  <a:srgbClr val="0070C0"/>
                </a:solidFill>
              </a:rPr>
              <a:t>. – М.: </a:t>
            </a:r>
            <a:r>
              <a:rPr lang="ru-RU" sz="2400" u="sng" dirty="0" err="1" smtClean="0">
                <a:solidFill>
                  <a:srgbClr val="0070C0"/>
                </a:solidFill>
              </a:rPr>
              <a:t>Интелект-Центр</a:t>
            </a:r>
            <a:r>
              <a:rPr lang="ru-RU" sz="2400" u="sng" dirty="0" smtClean="0">
                <a:solidFill>
                  <a:srgbClr val="0070C0"/>
                </a:solidFill>
              </a:rPr>
              <a:t>, 2006.</a:t>
            </a:r>
            <a:endParaRPr lang="ru-RU" sz="2400" u="sng" dirty="0" smtClean="0">
              <a:solidFill>
                <a:srgbClr val="0070C0"/>
              </a:solidFill>
              <a:hlinkClick r:id="rId2"/>
            </a:endParaRPr>
          </a:p>
          <a:p>
            <a:endParaRPr lang="ru-RU" u="sng" dirty="0" smtClean="0">
              <a:solidFill>
                <a:srgbClr val="FFC000"/>
              </a:solidFill>
            </a:endParaRPr>
          </a:p>
          <a:p>
            <a:endParaRPr lang="ru-RU" u="sng" dirty="0">
              <a:solidFill>
                <a:srgbClr val="FFC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0"/>
            <a:ext cx="1212827" cy="927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трелка вправо с вырезом 4">
            <a:hlinkClick r:id="rId4" action="ppaction://hlinksldjump"/>
          </p:cNvPr>
          <p:cNvSpPr/>
          <p:nvPr/>
        </p:nvSpPr>
        <p:spPr>
          <a:xfrm>
            <a:off x="7572396" y="6286520"/>
            <a:ext cx="1571604" cy="57148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4" action="ppaction://hlinksldjump"/>
              </a:rPr>
              <a:t>Назад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Box 86"/>
          <p:cNvSpPr txBox="1"/>
          <p:nvPr/>
        </p:nvSpPr>
        <p:spPr>
          <a:xfrm>
            <a:off x="1142976" y="285728"/>
            <a:ext cx="6429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/>
              <a:t>И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2000232" y="285728"/>
            <a:ext cx="571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/>
              <a:t>З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2857488" y="285728"/>
            <a:ext cx="571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/>
              <a:t>О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3714744" y="285728"/>
            <a:ext cx="571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/>
              <a:t>Б</a:t>
            </a:r>
          </a:p>
        </p:txBody>
      </p:sp>
      <p:sp>
        <p:nvSpPr>
          <p:cNvPr id="93" name="Вертикальный свиток 92"/>
          <p:cNvSpPr/>
          <p:nvPr/>
        </p:nvSpPr>
        <p:spPr>
          <a:xfrm>
            <a:off x="6143636" y="1214422"/>
            <a:ext cx="3000364" cy="2714644"/>
          </a:xfrm>
          <a:prstGeom prst="verticalScroll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000" dirty="0" smtClean="0"/>
          </a:p>
          <a:p>
            <a:pPr algn="ctr"/>
            <a:r>
              <a:rPr lang="ru-RU" sz="2000" dirty="0" smtClean="0"/>
              <a:t>Как </a:t>
            </a:r>
            <a:r>
              <a:rPr lang="ru-RU" sz="2000" dirty="0"/>
              <a:t>называется линия, соединяющая на карте точки с одинаковым давлением?</a:t>
            </a:r>
            <a:endParaRPr lang="ru-RU" sz="2000" b="1" dirty="0"/>
          </a:p>
        </p:txBody>
      </p:sp>
      <p:pic>
        <p:nvPicPr>
          <p:cNvPr id="1028" name="Picture 4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8" y="1571612"/>
            <a:ext cx="59055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15074" y="3929066"/>
            <a:ext cx="1847856" cy="2928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Стрелка вправо с вырезом 24">
            <a:hlinkClick r:id="rId4" action="ppaction://hlinksldjump"/>
          </p:cNvPr>
          <p:cNvSpPr/>
          <p:nvPr/>
        </p:nvSpPr>
        <p:spPr>
          <a:xfrm>
            <a:off x="7715272" y="6072206"/>
            <a:ext cx="1428728" cy="785794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5" action="ppaction://hlinksldjump"/>
              </a:rPr>
              <a:t>Далее</a:t>
            </a:r>
            <a:endParaRPr lang="ru-RU" dirty="0"/>
          </a:p>
        </p:txBody>
      </p:sp>
      <p:sp>
        <p:nvSpPr>
          <p:cNvPr id="26" name="TextBox 25"/>
          <p:cNvSpPr txBox="1"/>
          <p:nvPr/>
        </p:nvSpPr>
        <p:spPr>
          <a:xfrm>
            <a:off x="4572000" y="285728"/>
            <a:ext cx="571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/>
              <a:t>А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357818" y="285728"/>
            <a:ext cx="7143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/>
              <a:t>Р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215074" y="285728"/>
            <a:ext cx="7143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/>
              <a:t>А</a:t>
            </a:r>
          </a:p>
        </p:txBody>
      </p:sp>
      <p:grpSp>
        <p:nvGrpSpPr>
          <p:cNvPr id="76" name="Группа 75"/>
          <p:cNvGrpSpPr/>
          <p:nvPr/>
        </p:nvGrpSpPr>
        <p:grpSpPr>
          <a:xfrm>
            <a:off x="0" y="1928802"/>
            <a:ext cx="5000628" cy="4929198"/>
            <a:chOff x="0" y="1928802"/>
            <a:chExt cx="5000628" cy="4929198"/>
          </a:xfrm>
        </p:grpSpPr>
        <p:grpSp>
          <p:nvGrpSpPr>
            <p:cNvPr id="64" name="Группа 63"/>
            <p:cNvGrpSpPr/>
            <p:nvPr/>
          </p:nvGrpSpPr>
          <p:grpSpPr>
            <a:xfrm>
              <a:off x="0" y="1928802"/>
              <a:ext cx="5000628" cy="4929198"/>
              <a:chOff x="0" y="1928802"/>
              <a:chExt cx="5000628" cy="4929198"/>
            </a:xfrm>
          </p:grpSpPr>
          <p:pic>
            <p:nvPicPr>
              <p:cNvPr id="3075" name="Picture 3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0" y="1928802"/>
                <a:ext cx="5000628" cy="49291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59" name="TextBox 58"/>
              <p:cNvSpPr txBox="1"/>
              <p:nvPr/>
            </p:nvSpPr>
            <p:spPr>
              <a:xfrm rot="17268647">
                <a:off x="239424" y="3407781"/>
                <a:ext cx="85725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dirty="0" smtClean="0"/>
                  <a:t>200</a:t>
                </a:r>
                <a:endParaRPr lang="ru-RU" dirty="0"/>
              </a:p>
            </p:txBody>
          </p:sp>
          <p:sp>
            <p:nvSpPr>
              <p:cNvPr id="60" name="TextBox 59"/>
              <p:cNvSpPr txBox="1"/>
              <p:nvPr/>
            </p:nvSpPr>
            <p:spPr>
              <a:xfrm rot="974632">
                <a:off x="2892033" y="2255643"/>
                <a:ext cx="85725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dirty="0" smtClean="0">
                    <a:sym typeface="Wingdings" pitchFamily="2" charset="2"/>
                  </a:rPr>
                  <a:t>150</a:t>
                </a:r>
                <a:endParaRPr lang="ru-RU" dirty="0"/>
              </a:p>
            </p:txBody>
          </p:sp>
          <p:sp>
            <p:nvSpPr>
              <p:cNvPr id="61" name="TextBox 60"/>
              <p:cNvSpPr txBox="1"/>
              <p:nvPr/>
            </p:nvSpPr>
            <p:spPr>
              <a:xfrm rot="20204803">
                <a:off x="1252502" y="2297336"/>
                <a:ext cx="85725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dirty="0" smtClean="0">
                    <a:sym typeface="Wingdings" pitchFamily="2" charset="2"/>
                  </a:rPr>
                  <a:t>250</a:t>
                </a:r>
                <a:endParaRPr lang="ru-RU" dirty="0"/>
              </a:p>
            </p:txBody>
          </p:sp>
          <p:sp>
            <p:nvSpPr>
              <p:cNvPr id="62" name="TextBox 61"/>
              <p:cNvSpPr txBox="1"/>
              <p:nvPr/>
            </p:nvSpPr>
            <p:spPr>
              <a:xfrm rot="14378775">
                <a:off x="233045" y="5064847"/>
                <a:ext cx="85725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dirty="0" smtClean="0">
                    <a:sym typeface="Wingdings" pitchFamily="2" charset="2"/>
                  </a:rPr>
                  <a:t>Х2</a:t>
                </a:r>
                <a:endParaRPr lang="ru-RU" dirty="0"/>
              </a:p>
            </p:txBody>
          </p:sp>
          <p:sp>
            <p:nvSpPr>
              <p:cNvPr id="63" name="TextBox 62"/>
              <p:cNvSpPr txBox="1"/>
              <p:nvPr/>
            </p:nvSpPr>
            <p:spPr>
              <a:xfrm rot="12258119">
                <a:off x="1174424" y="6096585"/>
                <a:ext cx="85725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>
                    <a:sym typeface="Wingdings" pitchFamily="2" charset="2"/>
                  </a:rPr>
                  <a:t></a:t>
                </a:r>
                <a:endParaRPr lang="ru-RU" dirty="0"/>
              </a:p>
            </p:txBody>
          </p:sp>
        </p:grpSp>
        <p:sp>
          <p:nvSpPr>
            <p:cNvPr id="68" name="TextBox 67"/>
            <p:cNvSpPr txBox="1"/>
            <p:nvPr/>
          </p:nvSpPr>
          <p:spPr>
            <a:xfrm rot="9828163">
              <a:off x="2891985" y="6113002"/>
              <a:ext cx="8572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>
                  <a:sym typeface="Wingdings" pitchFamily="2" charset="2"/>
                </a:rPr>
                <a:t>50</a:t>
              </a:r>
              <a:endParaRPr lang="ru-RU" dirty="0"/>
            </a:p>
          </p:txBody>
        </p:sp>
        <p:sp>
          <p:nvSpPr>
            <p:cNvPr id="74" name="TextBox 73"/>
            <p:cNvSpPr txBox="1"/>
            <p:nvPr/>
          </p:nvSpPr>
          <p:spPr>
            <a:xfrm rot="6806310">
              <a:off x="3949310" y="5066107"/>
              <a:ext cx="8572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/>
                <a:t>100</a:t>
              </a:r>
              <a:endParaRPr lang="ru-RU" dirty="0"/>
            </a:p>
          </p:txBody>
        </p:sp>
        <p:sp>
          <p:nvSpPr>
            <p:cNvPr id="75" name="TextBox 74"/>
            <p:cNvSpPr txBox="1"/>
            <p:nvPr/>
          </p:nvSpPr>
          <p:spPr>
            <a:xfrm rot="3672314">
              <a:off x="4011597" y="3423160"/>
              <a:ext cx="8572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>
                  <a:sym typeface="Wingdings" pitchFamily="2" charset="2"/>
                </a:rPr>
                <a:t>+</a:t>
              </a:r>
              <a:endParaRPr lang="ru-RU" dirty="0"/>
            </a:p>
          </p:txBody>
        </p:sp>
      </p:grpSp>
      <p:sp>
        <p:nvSpPr>
          <p:cNvPr id="77" name="Стрелка вправо с вырезом 76"/>
          <p:cNvSpPr/>
          <p:nvPr/>
        </p:nvSpPr>
        <p:spPr>
          <a:xfrm rot="10800000">
            <a:off x="4643438" y="4572008"/>
            <a:ext cx="1714512" cy="714380"/>
          </a:xfrm>
          <a:prstGeom prst="notchedRightArrow">
            <a:avLst>
              <a:gd name="adj1" fmla="val 50000"/>
              <a:gd name="adj2" fmla="val 68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6500826" y="1500174"/>
            <a:ext cx="2230290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1 тройка игроков</a:t>
            </a:r>
            <a:endParaRPr lang="ru-RU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39" name="Стрелка вправо с вырезом 38">
            <a:hlinkClick r:id="rId7" action="ppaction://hlinksldjump"/>
          </p:cNvPr>
          <p:cNvSpPr/>
          <p:nvPr/>
        </p:nvSpPr>
        <p:spPr>
          <a:xfrm rot="10800000">
            <a:off x="4857752" y="6072206"/>
            <a:ext cx="1500166" cy="785794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/>
          </a:p>
        </p:txBody>
      </p:sp>
      <p:sp>
        <p:nvSpPr>
          <p:cNvPr id="40" name="TextBox 39"/>
          <p:cNvSpPr txBox="1"/>
          <p:nvPr/>
        </p:nvSpPr>
        <p:spPr>
          <a:xfrm>
            <a:off x="5286380" y="6215082"/>
            <a:ext cx="10715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hlinkClick r:id="rId7" action="ppaction://hlinksldjump"/>
              </a:rPr>
              <a:t>Выйти из игры</a:t>
            </a:r>
            <a:endParaRPr lang="ru-RU" sz="1200" dirty="0"/>
          </a:p>
        </p:txBody>
      </p:sp>
      <p:sp>
        <p:nvSpPr>
          <p:cNvPr id="96" name="Прямоугольник 95"/>
          <p:cNvSpPr/>
          <p:nvPr/>
        </p:nvSpPr>
        <p:spPr>
          <a:xfrm>
            <a:off x="1142976" y="285728"/>
            <a:ext cx="714380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7" name="Прямоугольник 96"/>
          <p:cNvSpPr/>
          <p:nvPr/>
        </p:nvSpPr>
        <p:spPr>
          <a:xfrm>
            <a:off x="2000232" y="285728"/>
            <a:ext cx="714380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8" name="Прямоугольник 97"/>
          <p:cNvSpPr/>
          <p:nvPr/>
        </p:nvSpPr>
        <p:spPr>
          <a:xfrm>
            <a:off x="2857488" y="285728"/>
            <a:ext cx="714380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9" name="Прямоугольник 98"/>
          <p:cNvSpPr/>
          <p:nvPr/>
        </p:nvSpPr>
        <p:spPr>
          <a:xfrm>
            <a:off x="3714744" y="285728"/>
            <a:ext cx="714380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4572032" y="285728"/>
            <a:ext cx="714380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5429256" y="285728"/>
            <a:ext cx="714380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6286512" y="285728"/>
            <a:ext cx="714380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00014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9800000">
                                      <p:cBhvr>
                                        <p:cTn id="10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3200000">
                                      <p:cBhvr>
                                        <p:cTn id="14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8000000">
                                      <p:cBhvr>
                                        <p:cTn id="18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22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32400000">
                                      <p:cBhvr>
                                        <p:cTn id="26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7200000">
                                      <p:cBhvr>
                                        <p:cTn id="30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5200000">
                                      <p:cBhvr>
                                        <p:cTn id="34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4400000">
                                      <p:cBhvr>
                                        <p:cTn id="38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7200000">
                                      <p:cBhvr>
                                        <p:cTn id="42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0">
                                      <p:cBhvr>
                                        <p:cTn id="46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50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2600000">
                                      <p:cBhvr>
                                        <p:cTn id="54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6400000">
                                      <p:cBhvr>
                                        <p:cTn id="58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7200000">
                                      <p:cBhvr>
                                        <p:cTn id="62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8800000">
                                      <p:cBhvr>
                                        <p:cTn id="66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33000000">
                                      <p:cBhvr>
                                        <p:cTn id="70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9800000">
                                      <p:cBhvr>
                                        <p:cTn id="74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7400000">
                                      <p:cBhvr>
                                        <p:cTn id="78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1400000">
                                      <p:cBhvr>
                                        <p:cTn id="82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13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4" fill="hold">
                      <p:stCondLst>
                        <p:cond delay="0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96" grpId="0" animBg="1"/>
      <p:bldP spid="97" grpId="0" animBg="1"/>
      <p:bldP spid="98" grpId="0" animBg="1"/>
      <p:bldP spid="99" grpId="0" animBg="1"/>
      <p:bldP spid="31" grpId="0" animBg="1"/>
      <p:bldP spid="32" grpId="0" animBg="1"/>
      <p:bldP spid="3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/>
        </p:nvSpPr>
        <p:spPr>
          <a:xfrm>
            <a:off x="6215074" y="285728"/>
            <a:ext cx="7143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/>
              <a:t>Ы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357818" y="285728"/>
            <a:ext cx="7143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/>
              <a:t>Н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6286512" y="285728"/>
            <a:ext cx="714380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5429256" y="285728"/>
            <a:ext cx="714380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7" name="TextBox 86"/>
          <p:cNvSpPr txBox="1"/>
          <p:nvPr/>
        </p:nvSpPr>
        <p:spPr>
          <a:xfrm>
            <a:off x="1142976" y="285728"/>
            <a:ext cx="6429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/>
              <a:t>М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2000232" y="285728"/>
            <a:ext cx="571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/>
              <a:t>У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2857488" y="285728"/>
            <a:ext cx="571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С</a:t>
            </a:r>
            <a:endParaRPr lang="ru-RU" sz="4000" b="1" dirty="0"/>
          </a:p>
        </p:txBody>
      </p:sp>
      <p:sp>
        <p:nvSpPr>
          <p:cNvPr id="90" name="TextBox 89"/>
          <p:cNvSpPr txBox="1"/>
          <p:nvPr/>
        </p:nvSpPr>
        <p:spPr>
          <a:xfrm>
            <a:off x="3714744" y="285728"/>
            <a:ext cx="571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/>
              <a:t>С</a:t>
            </a:r>
          </a:p>
        </p:txBody>
      </p:sp>
      <p:sp>
        <p:nvSpPr>
          <p:cNvPr id="93" name="Вертикальный свиток 92"/>
          <p:cNvSpPr/>
          <p:nvPr/>
        </p:nvSpPr>
        <p:spPr>
          <a:xfrm>
            <a:off x="6143636" y="1214422"/>
            <a:ext cx="3000364" cy="2714644"/>
          </a:xfrm>
          <a:prstGeom prst="verticalScroll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000" b="1" dirty="0"/>
          </a:p>
        </p:txBody>
      </p:sp>
      <p:pic>
        <p:nvPicPr>
          <p:cNvPr id="1028" name="Picture 4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8" y="1571612"/>
            <a:ext cx="59055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15074" y="3929066"/>
            <a:ext cx="1847856" cy="2928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Стрелка вправо с вырезом 24">
            <a:hlinkClick r:id="rId4" action="ppaction://hlinksldjump"/>
          </p:cNvPr>
          <p:cNvSpPr/>
          <p:nvPr/>
        </p:nvSpPr>
        <p:spPr>
          <a:xfrm>
            <a:off x="7715272" y="6072206"/>
            <a:ext cx="1428728" cy="785794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5" action="ppaction://hlinksldjump"/>
              </a:rPr>
              <a:t>Далее</a:t>
            </a:r>
            <a:endParaRPr lang="ru-RU" dirty="0"/>
          </a:p>
        </p:txBody>
      </p:sp>
      <p:sp>
        <p:nvSpPr>
          <p:cNvPr id="26" name="TextBox 25"/>
          <p:cNvSpPr txBox="1"/>
          <p:nvPr/>
        </p:nvSpPr>
        <p:spPr>
          <a:xfrm>
            <a:off x="4572000" y="285728"/>
            <a:ext cx="571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/>
              <a:t>О</a:t>
            </a:r>
          </a:p>
        </p:txBody>
      </p:sp>
      <p:grpSp>
        <p:nvGrpSpPr>
          <p:cNvPr id="76" name="Группа 75"/>
          <p:cNvGrpSpPr/>
          <p:nvPr/>
        </p:nvGrpSpPr>
        <p:grpSpPr>
          <a:xfrm>
            <a:off x="0" y="1928802"/>
            <a:ext cx="5000628" cy="4929198"/>
            <a:chOff x="0" y="1928802"/>
            <a:chExt cx="5000628" cy="4929198"/>
          </a:xfrm>
        </p:grpSpPr>
        <p:grpSp>
          <p:nvGrpSpPr>
            <p:cNvPr id="64" name="Группа 63"/>
            <p:cNvGrpSpPr/>
            <p:nvPr/>
          </p:nvGrpSpPr>
          <p:grpSpPr>
            <a:xfrm>
              <a:off x="0" y="1928802"/>
              <a:ext cx="5000628" cy="4929198"/>
              <a:chOff x="0" y="1928802"/>
              <a:chExt cx="5000628" cy="4929198"/>
            </a:xfrm>
          </p:grpSpPr>
          <p:pic>
            <p:nvPicPr>
              <p:cNvPr id="3075" name="Picture 3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0" y="1928802"/>
                <a:ext cx="5000628" cy="49291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59" name="TextBox 58"/>
              <p:cNvSpPr txBox="1"/>
              <p:nvPr/>
            </p:nvSpPr>
            <p:spPr>
              <a:xfrm rot="17268647">
                <a:off x="239424" y="3407781"/>
                <a:ext cx="85725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dirty="0" smtClean="0"/>
                  <a:t>200</a:t>
                </a:r>
                <a:endParaRPr lang="ru-RU" dirty="0"/>
              </a:p>
            </p:txBody>
          </p:sp>
          <p:sp>
            <p:nvSpPr>
              <p:cNvPr id="60" name="TextBox 59"/>
              <p:cNvSpPr txBox="1"/>
              <p:nvPr/>
            </p:nvSpPr>
            <p:spPr>
              <a:xfrm rot="974632">
                <a:off x="2892033" y="2255643"/>
                <a:ext cx="85725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dirty="0" smtClean="0">
                    <a:sym typeface="Wingdings" pitchFamily="2" charset="2"/>
                  </a:rPr>
                  <a:t>150</a:t>
                </a:r>
                <a:endParaRPr lang="ru-RU" dirty="0"/>
              </a:p>
            </p:txBody>
          </p:sp>
          <p:sp>
            <p:nvSpPr>
              <p:cNvPr id="61" name="TextBox 60"/>
              <p:cNvSpPr txBox="1"/>
              <p:nvPr/>
            </p:nvSpPr>
            <p:spPr>
              <a:xfrm rot="20204803">
                <a:off x="1252502" y="2297336"/>
                <a:ext cx="85725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dirty="0" smtClean="0">
                    <a:sym typeface="Wingdings" pitchFamily="2" charset="2"/>
                  </a:rPr>
                  <a:t>250</a:t>
                </a:r>
                <a:endParaRPr lang="ru-RU" dirty="0"/>
              </a:p>
            </p:txBody>
          </p:sp>
          <p:sp>
            <p:nvSpPr>
              <p:cNvPr id="62" name="TextBox 61"/>
              <p:cNvSpPr txBox="1"/>
              <p:nvPr/>
            </p:nvSpPr>
            <p:spPr>
              <a:xfrm rot="14378775">
                <a:off x="233045" y="5064847"/>
                <a:ext cx="85725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dirty="0" smtClean="0">
                    <a:sym typeface="Wingdings" pitchFamily="2" charset="2"/>
                  </a:rPr>
                  <a:t>Х2</a:t>
                </a:r>
                <a:endParaRPr lang="ru-RU" dirty="0"/>
              </a:p>
            </p:txBody>
          </p:sp>
          <p:sp>
            <p:nvSpPr>
              <p:cNvPr id="63" name="TextBox 62"/>
              <p:cNvSpPr txBox="1"/>
              <p:nvPr/>
            </p:nvSpPr>
            <p:spPr>
              <a:xfrm rot="12258119">
                <a:off x="1174424" y="6096585"/>
                <a:ext cx="85725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>
                    <a:sym typeface="Wingdings" pitchFamily="2" charset="2"/>
                  </a:rPr>
                  <a:t></a:t>
                </a:r>
                <a:endParaRPr lang="ru-RU" dirty="0"/>
              </a:p>
            </p:txBody>
          </p:sp>
        </p:grpSp>
        <p:sp>
          <p:nvSpPr>
            <p:cNvPr id="68" name="TextBox 67"/>
            <p:cNvSpPr txBox="1"/>
            <p:nvPr/>
          </p:nvSpPr>
          <p:spPr>
            <a:xfrm rot="9828163">
              <a:off x="2891985" y="6113002"/>
              <a:ext cx="8572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>
                  <a:sym typeface="Wingdings" pitchFamily="2" charset="2"/>
                </a:rPr>
                <a:t>50</a:t>
              </a:r>
              <a:endParaRPr lang="ru-RU" dirty="0"/>
            </a:p>
          </p:txBody>
        </p:sp>
        <p:sp>
          <p:nvSpPr>
            <p:cNvPr id="74" name="TextBox 73"/>
            <p:cNvSpPr txBox="1"/>
            <p:nvPr/>
          </p:nvSpPr>
          <p:spPr>
            <a:xfrm rot="6806310">
              <a:off x="3949310" y="5066107"/>
              <a:ext cx="8572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/>
                <a:t>100</a:t>
              </a:r>
              <a:endParaRPr lang="ru-RU" dirty="0"/>
            </a:p>
          </p:txBody>
        </p:sp>
        <p:sp>
          <p:nvSpPr>
            <p:cNvPr id="75" name="TextBox 74"/>
            <p:cNvSpPr txBox="1"/>
            <p:nvPr/>
          </p:nvSpPr>
          <p:spPr>
            <a:xfrm rot="3672314">
              <a:off x="4011597" y="3423160"/>
              <a:ext cx="8572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>
                  <a:sym typeface="Wingdings" pitchFamily="2" charset="2"/>
                </a:rPr>
                <a:t>+</a:t>
              </a:r>
              <a:endParaRPr lang="ru-RU" dirty="0"/>
            </a:p>
          </p:txBody>
        </p:sp>
      </p:grpSp>
      <p:sp>
        <p:nvSpPr>
          <p:cNvPr id="77" name="Стрелка вправо с вырезом 76"/>
          <p:cNvSpPr/>
          <p:nvPr/>
        </p:nvSpPr>
        <p:spPr>
          <a:xfrm rot="10800000">
            <a:off x="4643438" y="4572008"/>
            <a:ext cx="1714512" cy="714380"/>
          </a:xfrm>
          <a:prstGeom prst="notchedRightArrow">
            <a:avLst>
              <a:gd name="adj1" fmla="val 50000"/>
              <a:gd name="adj2" fmla="val 68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6500825" y="1500174"/>
            <a:ext cx="2230291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2</a:t>
            </a:r>
            <a:r>
              <a:rPr lang="ru-RU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тройка игроков</a:t>
            </a:r>
            <a:endParaRPr lang="ru-RU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39" name="Стрелка вправо с вырезом 38">
            <a:hlinkClick r:id="rId7" action="ppaction://hlinksldjump"/>
          </p:cNvPr>
          <p:cNvSpPr/>
          <p:nvPr/>
        </p:nvSpPr>
        <p:spPr>
          <a:xfrm rot="10800000">
            <a:off x="4857752" y="6072206"/>
            <a:ext cx="1500166" cy="785794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/>
          </a:p>
        </p:txBody>
      </p:sp>
      <p:sp>
        <p:nvSpPr>
          <p:cNvPr id="40" name="TextBox 39"/>
          <p:cNvSpPr txBox="1"/>
          <p:nvPr/>
        </p:nvSpPr>
        <p:spPr>
          <a:xfrm>
            <a:off x="5286380" y="6215082"/>
            <a:ext cx="10715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hlinkClick r:id="rId7" action="ppaction://hlinksldjump"/>
              </a:rPr>
              <a:t>Выйти из игры</a:t>
            </a:r>
            <a:endParaRPr lang="ru-RU" sz="12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6701583" y="2143116"/>
            <a:ext cx="190286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/>
              <a:t>Какие ветры имеют сезонный характер? </a:t>
            </a:r>
            <a:endParaRPr lang="ru-RU" sz="2000" dirty="0">
              <a:solidFill>
                <a:schemeClr val="dk1"/>
              </a:solidFill>
            </a:endParaRPr>
          </a:p>
        </p:txBody>
      </p:sp>
      <p:sp>
        <p:nvSpPr>
          <p:cNvPr id="96" name="Прямоугольник 95"/>
          <p:cNvSpPr/>
          <p:nvPr/>
        </p:nvSpPr>
        <p:spPr>
          <a:xfrm>
            <a:off x="1142976" y="285728"/>
            <a:ext cx="714380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7" name="Прямоугольник 96"/>
          <p:cNvSpPr/>
          <p:nvPr/>
        </p:nvSpPr>
        <p:spPr>
          <a:xfrm>
            <a:off x="2000232" y="279234"/>
            <a:ext cx="714380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8" name="Прямоугольник 97"/>
          <p:cNvSpPr/>
          <p:nvPr/>
        </p:nvSpPr>
        <p:spPr>
          <a:xfrm>
            <a:off x="2857488" y="285728"/>
            <a:ext cx="714380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9" name="Прямоугольник 98"/>
          <p:cNvSpPr/>
          <p:nvPr/>
        </p:nvSpPr>
        <p:spPr>
          <a:xfrm>
            <a:off x="3714744" y="285728"/>
            <a:ext cx="714380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4572032" y="285728"/>
            <a:ext cx="714380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0001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9800000">
                                      <p:cBhvr>
                                        <p:cTn id="10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3200000">
                                      <p:cBhvr>
                                        <p:cTn id="14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8000000">
                                      <p:cBhvr>
                                        <p:cTn id="18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22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32400000">
                                      <p:cBhvr>
                                        <p:cTn id="26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7200000">
                                      <p:cBhvr>
                                        <p:cTn id="30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5200000">
                                      <p:cBhvr>
                                        <p:cTn id="34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4400000">
                                      <p:cBhvr>
                                        <p:cTn id="38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7200000">
                                      <p:cBhvr>
                                        <p:cTn id="42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0">
                                      <p:cBhvr>
                                        <p:cTn id="46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50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2600000">
                                      <p:cBhvr>
                                        <p:cTn id="54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6400000">
                                      <p:cBhvr>
                                        <p:cTn id="58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7200000">
                                      <p:cBhvr>
                                        <p:cTn id="62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8800000">
                                      <p:cBhvr>
                                        <p:cTn id="66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33000000">
                                      <p:cBhvr>
                                        <p:cTn id="70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9800000">
                                      <p:cBhvr>
                                        <p:cTn id="74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7400000">
                                      <p:cBhvr>
                                        <p:cTn id="78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1400000">
                                      <p:cBhvr>
                                        <p:cTn id="82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13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4" fill="hold">
                      <p:stCondLst>
                        <p:cond delay="0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33" grpId="0" animBg="1"/>
      <p:bldP spid="32" grpId="0" animBg="1"/>
      <p:bldP spid="96" grpId="0" animBg="1"/>
      <p:bldP spid="97" grpId="0" animBg="1"/>
      <p:bldP spid="98" grpId="0" animBg="1"/>
      <p:bldP spid="99" grpId="0" animBg="1"/>
      <p:bldP spid="3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TextBox 85"/>
          <p:cNvSpPr txBox="1"/>
          <p:nvPr/>
        </p:nvSpPr>
        <p:spPr>
          <a:xfrm>
            <a:off x="285720" y="285728"/>
            <a:ext cx="6429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/>
              <a:t>К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1142976" y="285728"/>
            <a:ext cx="6429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/>
              <a:t>Р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2000232" y="285728"/>
            <a:ext cx="571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/>
              <a:t>У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2857488" y="285728"/>
            <a:ext cx="571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Г</a:t>
            </a:r>
            <a:endParaRPr lang="ru-RU" sz="4000" b="1" dirty="0"/>
          </a:p>
        </p:txBody>
      </p:sp>
      <p:sp>
        <p:nvSpPr>
          <p:cNvPr id="90" name="TextBox 89"/>
          <p:cNvSpPr txBox="1"/>
          <p:nvPr/>
        </p:nvSpPr>
        <p:spPr>
          <a:xfrm>
            <a:off x="3714744" y="285728"/>
            <a:ext cx="571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/>
              <a:t>О</a:t>
            </a:r>
          </a:p>
        </p:txBody>
      </p:sp>
      <p:sp>
        <p:nvSpPr>
          <p:cNvPr id="93" name="Вертикальный свиток 92"/>
          <p:cNvSpPr/>
          <p:nvPr/>
        </p:nvSpPr>
        <p:spPr>
          <a:xfrm>
            <a:off x="6143636" y="1214422"/>
            <a:ext cx="3000364" cy="2714644"/>
          </a:xfrm>
          <a:prstGeom prst="verticalScroll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/>
              <a:t>Что совершает вода в природе?</a:t>
            </a:r>
            <a:r>
              <a:rPr lang="ru-RU" sz="2000" i="1" dirty="0"/>
              <a:t> </a:t>
            </a:r>
            <a:endParaRPr lang="ru-RU" sz="2000" b="1" dirty="0"/>
          </a:p>
        </p:txBody>
      </p:sp>
      <p:pic>
        <p:nvPicPr>
          <p:cNvPr id="1028" name="Picture 4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8" y="1571612"/>
            <a:ext cx="59055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15074" y="3929066"/>
            <a:ext cx="1847856" cy="2928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Стрелка вправо с вырезом 24">
            <a:hlinkClick r:id="rId4" action="ppaction://hlinksldjump"/>
          </p:cNvPr>
          <p:cNvSpPr/>
          <p:nvPr/>
        </p:nvSpPr>
        <p:spPr>
          <a:xfrm>
            <a:off x="7715272" y="6072206"/>
            <a:ext cx="1428728" cy="785794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4" action="ppaction://hlinksldjump"/>
              </a:rPr>
              <a:t>Далее</a:t>
            </a:r>
            <a:endParaRPr lang="ru-RU" dirty="0"/>
          </a:p>
        </p:txBody>
      </p:sp>
      <p:sp>
        <p:nvSpPr>
          <p:cNvPr id="26" name="TextBox 25"/>
          <p:cNvSpPr txBox="1"/>
          <p:nvPr/>
        </p:nvSpPr>
        <p:spPr>
          <a:xfrm>
            <a:off x="4572000" y="285728"/>
            <a:ext cx="571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/>
              <a:t>В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357818" y="285728"/>
            <a:ext cx="7143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/>
              <a:t>О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215074" y="285728"/>
            <a:ext cx="7143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/>
              <a:t>Р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072330" y="285728"/>
            <a:ext cx="7143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/>
              <a:t>О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929586" y="285728"/>
            <a:ext cx="7143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/>
              <a:t>Т</a:t>
            </a:r>
          </a:p>
        </p:txBody>
      </p:sp>
      <p:grpSp>
        <p:nvGrpSpPr>
          <p:cNvPr id="76" name="Группа 75"/>
          <p:cNvGrpSpPr/>
          <p:nvPr/>
        </p:nvGrpSpPr>
        <p:grpSpPr>
          <a:xfrm>
            <a:off x="0" y="1928802"/>
            <a:ext cx="5000628" cy="4929198"/>
            <a:chOff x="0" y="1928802"/>
            <a:chExt cx="5000628" cy="4929198"/>
          </a:xfrm>
        </p:grpSpPr>
        <p:grpSp>
          <p:nvGrpSpPr>
            <p:cNvPr id="64" name="Группа 63"/>
            <p:cNvGrpSpPr/>
            <p:nvPr/>
          </p:nvGrpSpPr>
          <p:grpSpPr>
            <a:xfrm>
              <a:off x="0" y="1928802"/>
              <a:ext cx="5000628" cy="4929198"/>
              <a:chOff x="0" y="1928802"/>
              <a:chExt cx="5000628" cy="4929198"/>
            </a:xfrm>
          </p:grpSpPr>
          <p:pic>
            <p:nvPicPr>
              <p:cNvPr id="3075" name="Picture 3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0" y="1928802"/>
                <a:ext cx="5000628" cy="49291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59" name="TextBox 58"/>
              <p:cNvSpPr txBox="1"/>
              <p:nvPr/>
            </p:nvSpPr>
            <p:spPr>
              <a:xfrm rot="17268647">
                <a:off x="239424" y="3407781"/>
                <a:ext cx="85725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dirty="0" smtClean="0"/>
                  <a:t>200</a:t>
                </a:r>
                <a:endParaRPr lang="ru-RU" dirty="0"/>
              </a:p>
            </p:txBody>
          </p:sp>
          <p:sp>
            <p:nvSpPr>
              <p:cNvPr id="60" name="TextBox 59"/>
              <p:cNvSpPr txBox="1"/>
              <p:nvPr/>
            </p:nvSpPr>
            <p:spPr>
              <a:xfrm rot="974632">
                <a:off x="2892033" y="2255643"/>
                <a:ext cx="85725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dirty="0" smtClean="0">
                    <a:sym typeface="Wingdings" pitchFamily="2" charset="2"/>
                  </a:rPr>
                  <a:t>150</a:t>
                </a:r>
                <a:endParaRPr lang="ru-RU" dirty="0"/>
              </a:p>
            </p:txBody>
          </p:sp>
          <p:sp>
            <p:nvSpPr>
              <p:cNvPr id="61" name="TextBox 60"/>
              <p:cNvSpPr txBox="1"/>
              <p:nvPr/>
            </p:nvSpPr>
            <p:spPr>
              <a:xfrm rot="20204803">
                <a:off x="1252502" y="2297336"/>
                <a:ext cx="85725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dirty="0" smtClean="0">
                    <a:sym typeface="Wingdings" pitchFamily="2" charset="2"/>
                  </a:rPr>
                  <a:t>250</a:t>
                </a:r>
                <a:endParaRPr lang="ru-RU" dirty="0"/>
              </a:p>
            </p:txBody>
          </p:sp>
          <p:sp>
            <p:nvSpPr>
              <p:cNvPr id="62" name="TextBox 61"/>
              <p:cNvSpPr txBox="1"/>
              <p:nvPr/>
            </p:nvSpPr>
            <p:spPr>
              <a:xfrm rot="14378775">
                <a:off x="233045" y="5064847"/>
                <a:ext cx="85725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dirty="0" smtClean="0">
                    <a:sym typeface="Wingdings" pitchFamily="2" charset="2"/>
                  </a:rPr>
                  <a:t>Х2</a:t>
                </a:r>
                <a:endParaRPr lang="ru-RU" dirty="0"/>
              </a:p>
            </p:txBody>
          </p:sp>
          <p:sp>
            <p:nvSpPr>
              <p:cNvPr id="63" name="TextBox 62"/>
              <p:cNvSpPr txBox="1"/>
              <p:nvPr/>
            </p:nvSpPr>
            <p:spPr>
              <a:xfrm rot="12258119">
                <a:off x="1174424" y="6096585"/>
                <a:ext cx="85725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>
                    <a:sym typeface="Wingdings" pitchFamily="2" charset="2"/>
                  </a:rPr>
                  <a:t></a:t>
                </a:r>
                <a:endParaRPr lang="ru-RU" dirty="0"/>
              </a:p>
            </p:txBody>
          </p:sp>
        </p:grpSp>
        <p:sp>
          <p:nvSpPr>
            <p:cNvPr id="68" name="TextBox 67"/>
            <p:cNvSpPr txBox="1"/>
            <p:nvPr/>
          </p:nvSpPr>
          <p:spPr>
            <a:xfrm rot="9828163">
              <a:off x="2891985" y="6113002"/>
              <a:ext cx="8572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>
                  <a:sym typeface="Wingdings" pitchFamily="2" charset="2"/>
                </a:rPr>
                <a:t>50</a:t>
              </a:r>
              <a:endParaRPr lang="ru-RU" dirty="0"/>
            </a:p>
          </p:txBody>
        </p:sp>
        <p:sp>
          <p:nvSpPr>
            <p:cNvPr id="74" name="TextBox 73"/>
            <p:cNvSpPr txBox="1"/>
            <p:nvPr/>
          </p:nvSpPr>
          <p:spPr>
            <a:xfrm rot="6806310">
              <a:off x="3949310" y="5066107"/>
              <a:ext cx="8572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/>
                <a:t>100</a:t>
              </a:r>
              <a:endParaRPr lang="ru-RU" dirty="0"/>
            </a:p>
          </p:txBody>
        </p:sp>
        <p:sp>
          <p:nvSpPr>
            <p:cNvPr id="75" name="TextBox 74"/>
            <p:cNvSpPr txBox="1"/>
            <p:nvPr/>
          </p:nvSpPr>
          <p:spPr>
            <a:xfrm rot="3672314">
              <a:off x="4011597" y="3423160"/>
              <a:ext cx="8572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>
                  <a:sym typeface="Wingdings" pitchFamily="2" charset="2"/>
                </a:rPr>
                <a:t>+</a:t>
              </a:r>
              <a:endParaRPr lang="ru-RU" dirty="0"/>
            </a:p>
          </p:txBody>
        </p:sp>
      </p:grpSp>
      <p:sp>
        <p:nvSpPr>
          <p:cNvPr id="77" name="Стрелка вправо с вырезом 76"/>
          <p:cNvSpPr/>
          <p:nvPr/>
        </p:nvSpPr>
        <p:spPr>
          <a:xfrm rot="10800000">
            <a:off x="4643438" y="4572008"/>
            <a:ext cx="1714512" cy="714380"/>
          </a:xfrm>
          <a:prstGeom prst="notchedRightArrow">
            <a:avLst>
              <a:gd name="adj1" fmla="val 50000"/>
              <a:gd name="adj2" fmla="val 68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6500825" y="1500174"/>
            <a:ext cx="2230291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3</a:t>
            </a:r>
            <a:r>
              <a:rPr lang="ru-RU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тройка игроков</a:t>
            </a:r>
            <a:endParaRPr lang="ru-RU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39" name="Стрелка вправо с вырезом 38">
            <a:hlinkClick r:id="rId6" action="ppaction://hlinksldjump"/>
          </p:cNvPr>
          <p:cNvSpPr/>
          <p:nvPr/>
        </p:nvSpPr>
        <p:spPr>
          <a:xfrm rot="10800000">
            <a:off x="4857752" y="6072206"/>
            <a:ext cx="1500166" cy="785794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/>
          </a:p>
        </p:txBody>
      </p:sp>
      <p:sp>
        <p:nvSpPr>
          <p:cNvPr id="40" name="TextBox 39"/>
          <p:cNvSpPr txBox="1"/>
          <p:nvPr/>
        </p:nvSpPr>
        <p:spPr>
          <a:xfrm>
            <a:off x="5286380" y="6215082"/>
            <a:ext cx="10715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hlinkClick r:id="rId6" action="ppaction://hlinksldjump"/>
              </a:rPr>
              <a:t>Выйти из игры</a:t>
            </a:r>
            <a:endParaRPr lang="ru-RU" sz="1200" dirty="0"/>
          </a:p>
        </p:txBody>
      </p:sp>
      <p:sp>
        <p:nvSpPr>
          <p:cNvPr id="95" name="Прямоугольник 94"/>
          <p:cNvSpPr/>
          <p:nvPr/>
        </p:nvSpPr>
        <p:spPr>
          <a:xfrm>
            <a:off x="285752" y="285728"/>
            <a:ext cx="714380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6" name="Прямоугольник 95"/>
          <p:cNvSpPr/>
          <p:nvPr/>
        </p:nvSpPr>
        <p:spPr>
          <a:xfrm>
            <a:off x="1142976" y="285728"/>
            <a:ext cx="714380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7" name="Прямоугольник 96"/>
          <p:cNvSpPr/>
          <p:nvPr/>
        </p:nvSpPr>
        <p:spPr>
          <a:xfrm>
            <a:off x="2000232" y="285728"/>
            <a:ext cx="714380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8" name="Прямоугольник 97"/>
          <p:cNvSpPr/>
          <p:nvPr/>
        </p:nvSpPr>
        <p:spPr>
          <a:xfrm>
            <a:off x="2857488" y="285728"/>
            <a:ext cx="714380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9" name="Прямоугольник 98"/>
          <p:cNvSpPr/>
          <p:nvPr/>
        </p:nvSpPr>
        <p:spPr>
          <a:xfrm>
            <a:off x="3714744" y="285728"/>
            <a:ext cx="714380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4572032" y="285728"/>
            <a:ext cx="714380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5429256" y="285728"/>
            <a:ext cx="714380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6286512" y="285728"/>
            <a:ext cx="714380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7143768" y="285728"/>
            <a:ext cx="714380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8001024" y="285728"/>
            <a:ext cx="714380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0001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9800000">
                                      <p:cBhvr>
                                        <p:cTn id="10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3200000">
                                      <p:cBhvr>
                                        <p:cTn id="14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8000000">
                                      <p:cBhvr>
                                        <p:cTn id="18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22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32400000">
                                      <p:cBhvr>
                                        <p:cTn id="26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7200000">
                                      <p:cBhvr>
                                        <p:cTn id="30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5200000">
                                      <p:cBhvr>
                                        <p:cTn id="34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4400000">
                                      <p:cBhvr>
                                        <p:cTn id="38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7200000">
                                      <p:cBhvr>
                                        <p:cTn id="42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0">
                                      <p:cBhvr>
                                        <p:cTn id="46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50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2600000">
                                      <p:cBhvr>
                                        <p:cTn id="54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6400000">
                                      <p:cBhvr>
                                        <p:cTn id="58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7200000">
                                      <p:cBhvr>
                                        <p:cTn id="62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8800000">
                                      <p:cBhvr>
                                        <p:cTn id="66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33000000">
                                      <p:cBhvr>
                                        <p:cTn id="70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9800000">
                                      <p:cBhvr>
                                        <p:cTn id="74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7400000">
                                      <p:cBhvr>
                                        <p:cTn id="78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1400000">
                                      <p:cBhvr>
                                        <p:cTn id="82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113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4" fill="hold">
                      <p:stCondLst>
                        <p:cond delay="0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25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6" fill="hold">
                      <p:stCondLst>
                        <p:cond delay="0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31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2" fill="hold">
                      <p:stCondLst>
                        <p:cond delay="0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95" grpId="0" animBg="1"/>
      <p:bldP spid="96" grpId="0" animBg="1"/>
      <p:bldP spid="97" grpId="0" animBg="1"/>
      <p:bldP spid="98" grpId="0" animBg="1"/>
      <p:bldP spid="99" grpId="0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Box 86"/>
          <p:cNvSpPr txBox="1"/>
          <p:nvPr/>
        </p:nvSpPr>
        <p:spPr>
          <a:xfrm>
            <a:off x="1142976" y="285728"/>
            <a:ext cx="6429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/>
              <a:t>И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2000232" y="285728"/>
            <a:ext cx="571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/>
              <a:t>З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2857488" y="285728"/>
            <a:ext cx="571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/>
              <a:t>О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3714744" y="285728"/>
            <a:ext cx="571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/>
              <a:t>Т</a:t>
            </a:r>
          </a:p>
        </p:txBody>
      </p:sp>
      <p:sp>
        <p:nvSpPr>
          <p:cNvPr id="93" name="Вертикальный свиток 92"/>
          <p:cNvSpPr/>
          <p:nvPr/>
        </p:nvSpPr>
        <p:spPr>
          <a:xfrm>
            <a:off x="6143636" y="1214422"/>
            <a:ext cx="3000364" cy="2714644"/>
          </a:xfrm>
          <a:prstGeom prst="verticalScroll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000" dirty="0" smtClean="0"/>
          </a:p>
          <a:p>
            <a:pPr algn="ctr"/>
            <a:r>
              <a:rPr lang="ru-RU" sz="2000" dirty="0" smtClean="0"/>
              <a:t>Как </a:t>
            </a:r>
            <a:r>
              <a:rPr lang="ru-RU" sz="2000" dirty="0"/>
              <a:t>называется линия, соединяющая на карте точки с одинаковой </a:t>
            </a:r>
            <a:r>
              <a:rPr lang="ru-RU" sz="2000" dirty="0" smtClean="0"/>
              <a:t>температурой</a:t>
            </a:r>
            <a:r>
              <a:rPr lang="ru-RU" sz="2400" dirty="0" smtClean="0"/>
              <a:t>?</a:t>
            </a:r>
            <a:endParaRPr lang="ru-RU" sz="2400" b="1" dirty="0"/>
          </a:p>
        </p:txBody>
      </p:sp>
      <p:pic>
        <p:nvPicPr>
          <p:cNvPr id="1028" name="Picture 4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8" y="1571612"/>
            <a:ext cx="59055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15074" y="3929066"/>
            <a:ext cx="1847856" cy="2928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Стрелка вправо с вырезом 24">
            <a:hlinkClick r:id="rId4" action="ppaction://hlinksldjump"/>
          </p:cNvPr>
          <p:cNvSpPr/>
          <p:nvPr/>
        </p:nvSpPr>
        <p:spPr>
          <a:xfrm>
            <a:off x="7643834" y="6072206"/>
            <a:ext cx="1500166" cy="785794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4" action="ppaction://hlinksldjump"/>
              </a:rPr>
              <a:t>Далее</a:t>
            </a:r>
            <a:endParaRPr lang="ru-RU" dirty="0"/>
          </a:p>
        </p:txBody>
      </p:sp>
      <p:sp>
        <p:nvSpPr>
          <p:cNvPr id="26" name="TextBox 25"/>
          <p:cNvSpPr txBox="1"/>
          <p:nvPr/>
        </p:nvSpPr>
        <p:spPr>
          <a:xfrm>
            <a:off x="4572000" y="285728"/>
            <a:ext cx="571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/>
              <a:t>Е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357818" y="285728"/>
            <a:ext cx="7143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/>
              <a:t>Р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215074" y="285728"/>
            <a:ext cx="7143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/>
              <a:t>М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072330" y="285728"/>
            <a:ext cx="7143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/>
              <a:t>А</a:t>
            </a:r>
          </a:p>
        </p:txBody>
      </p:sp>
      <p:grpSp>
        <p:nvGrpSpPr>
          <p:cNvPr id="2" name="Группа 75"/>
          <p:cNvGrpSpPr/>
          <p:nvPr/>
        </p:nvGrpSpPr>
        <p:grpSpPr>
          <a:xfrm>
            <a:off x="0" y="1928802"/>
            <a:ext cx="5000628" cy="4929198"/>
            <a:chOff x="0" y="1928802"/>
            <a:chExt cx="5000628" cy="4929198"/>
          </a:xfrm>
        </p:grpSpPr>
        <p:grpSp>
          <p:nvGrpSpPr>
            <p:cNvPr id="3" name="Группа 63"/>
            <p:cNvGrpSpPr/>
            <p:nvPr/>
          </p:nvGrpSpPr>
          <p:grpSpPr>
            <a:xfrm>
              <a:off x="0" y="1928802"/>
              <a:ext cx="5000628" cy="4929198"/>
              <a:chOff x="0" y="1928802"/>
              <a:chExt cx="5000628" cy="4929198"/>
            </a:xfrm>
          </p:grpSpPr>
          <p:pic>
            <p:nvPicPr>
              <p:cNvPr id="3075" name="Picture 3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0" y="1928802"/>
                <a:ext cx="5000628" cy="49291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59" name="TextBox 58"/>
              <p:cNvSpPr txBox="1"/>
              <p:nvPr/>
            </p:nvSpPr>
            <p:spPr>
              <a:xfrm rot="17268647">
                <a:off x="239424" y="3407781"/>
                <a:ext cx="85725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>
                    <a:sym typeface="Wingdings" pitchFamily="2" charset="2"/>
                  </a:rPr>
                  <a:t></a:t>
                </a:r>
                <a:endParaRPr lang="ru-RU" dirty="0"/>
              </a:p>
            </p:txBody>
          </p:sp>
          <p:sp>
            <p:nvSpPr>
              <p:cNvPr id="60" name="TextBox 59"/>
              <p:cNvSpPr txBox="1"/>
              <p:nvPr/>
            </p:nvSpPr>
            <p:spPr>
              <a:xfrm rot="974632">
                <a:off x="2892033" y="2255643"/>
                <a:ext cx="85725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dirty="0" smtClean="0">
                    <a:sym typeface="Wingdings" pitchFamily="2" charset="2"/>
                  </a:rPr>
                  <a:t>200</a:t>
                </a:r>
                <a:endParaRPr lang="ru-RU" dirty="0"/>
              </a:p>
            </p:txBody>
          </p:sp>
          <p:sp>
            <p:nvSpPr>
              <p:cNvPr id="61" name="TextBox 60"/>
              <p:cNvSpPr txBox="1"/>
              <p:nvPr/>
            </p:nvSpPr>
            <p:spPr>
              <a:xfrm rot="20204803">
                <a:off x="1252502" y="2297336"/>
                <a:ext cx="85725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dirty="0" smtClean="0">
                    <a:sym typeface="Wingdings" pitchFamily="2" charset="2"/>
                  </a:rPr>
                  <a:t>Х2</a:t>
                </a:r>
                <a:endParaRPr lang="ru-RU" dirty="0"/>
              </a:p>
            </p:txBody>
          </p:sp>
          <p:sp>
            <p:nvSpPr>
              <p:cNvPr id="62" name="TextBox 61"/>
              <p:cNvSpPr txBox="1"/>
              <p:nvPr/>
            </p:nvSpPr>
            <p:spPr>
              <a:xfrm rot="14378775">
                <a:off x="233045" y="5064847"/>
                <a:ext cx="85725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dirty="0" smtClean="0"/>
                  <a:t>50</a:t>
                </a:r>
                <a:endParaRPr lang="ru-RU" dirty="0"/>
              </a:p>
            </p:txBody>
          </p:sp>
          <p:sp>
            <p:nvSpPr>
              <p:cNvPr id="63" name="TextBox 62"/>
              <p:cNvSpPr txBox="1"/>
              <p:nvPr/>
            </p:nvSpPr>
            <p:spPr>
              <a:xfrm rot="12258119">
                <a:off x="1174424" y="6096585"/>
                <a:ext cx="85725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dirty="0" smtClean="0"/>
                  <a:t>100</a:t>
                </a:r>
                <a:endParaRPr lang="ru-RU" dirty="0"/>
              </a:p>
            </p:txBody>
          </p:sp>
        </p:grpSp>
        <p:sp>
          <p:nvSpPr>
            <p:cNvPr id="68" name="TextBox 67"/>
            <p:cNvSpPr txBox="1"/>
            <p:nvPr/>
          </p:nvSpPr>
          <p:spPr>
            <a:xfrm rot="9828163">
              <a:off x="2891985" y="6113002"/>
              <a:ext cx="8572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>
                  <a:sym typeface="Wingdings" pitchFamily="2" charset="2"/>
                </a:rPr>
                <a:t>+</a:t>
              </a:r>
              <a:endParaRPr lang="ru-RU" dirty="0"/>
            </a:p>
          </p:txBody>
        </p:sp>
        <p:sp>
          <p:nvSpPr>
            <p:cNvPr id="74" name="TextBox 73"/>
            <p:cNvSpPr txBox="1"/>
            <p:nvPr/>
          </p:nvSpPr>
          <p:spPr>
            <a:xfrm rot="6806310">
              <a:off x="3949310" y="5066107"/>
              <a:ext cx="8572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>
                  <a:sym typeface="Wingdings" pitchFamily="2" charset="2"/>
                </a:rPr>
                <a:t>150</a:t>
              </a:r>
              <a:endParaRPr lang="ru-RU" dirty="0"/>
            </a:p>
          </p:txBody>
        </p:sp>
        <p:sp>
          <p:nvSpPr>
            <p:cNvPr id="75" name="TextBox 74"/>
            <p:cNvSpPr txBox="1"/>
            <p:nvPr/>
          </p:nvSpPr>
          <p:spPr>
            <a:xfrm rot="3672314">
              <a:off x="4011597" y="3423160"/>
              <a:ext cx="8572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>
                  <a:sym typeface="Wingdings" pitchFamily="2" charset="2"/>
                </a:rPr>
                <a:t>250</a:t>
              </a:r>
              <a:endParaRPr lang="ru-RU" dirty="0"/>
            </a:p>
          </p:txBody>
        </p:sp>
      </p:grpSp>
      <p:sp>
        <p:nvSpPr>
          <p:cNvPr id="77" name="Стрелка вправо с вырезом 76"/>
          <p:cNvSpPr/>
          <p:nvPr/>
        </p:nvSpPr>
        <p:spPr>
          <a:xfrm rot="10800000">
            <a:off x="4643438" y="4572008"/>
            <a:ext cx="1714512" cy="71438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6468331" y="1500174"/>
            <a:ext cx="2230291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4</a:t>
            </a:r>
            <a:r>
              <a:rPr lang="ru-RU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тройка игроков</a:t>
            </a:r>
            <a:endParaRPr lang="ru-RU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39" name="Стрелка вправо с вырезом 38">
            <a:hlinkClick r:id="rId6" action="ppaction://hlinksldjump"/>
          </p:cNvPr>
          <p:cNvSpPr/>
          <p:nvPr/>
        </p:nvSpPr>
        <p:spPr>
          <a:xfrm rot="10800000">
            <a:off x="4857752" y="6072206"/>
            <a:ext cx="1500166" cy="785794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/>
          </a:p>
        </p:txBody>
      </p:sp>
      <p:sp>
        <p:nvSpPr>
          <p:cNvPr id="40" name="TextBox 39"/>
          <p:cNvSpPr txBox="1"/>
          <p:nvPr/>
        </p:nvSpPr>
        <p:spPr>
          <a:xfrm>
            <a:off x="5286380" y="6215082"/>
            <a:ext cx="10715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hlinkClick r:id="rId6" action="ppaction://hlinksldjump"/>
              </a:rPr>
              <a:t>Выйти из игры</a:t>
            </a:r>
            <a:endParaRPr lang="ru-RU" sz="1200" dirty="0"/>
          </a:p>
        </p:txBody>
      </p:sp>
      <p:sp>
        <p:nvSpPr>
          <p:cNvPr id="96" name="Прямоугольник 95"/>
          <p:cNvSpPr/>
          <p:nvPr/>
        </p:nvSpPr>
        <p:spPr>
          <a:xfrm>
            <a:off x="1142976" y="285728"/>
            <a:ext cx="714380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7" name="Прямоугольник 96"/>
          <p:cNvSpPr/>
          <p:nvPr/>
        </p:nvSpPr>
        <p:spPr>
          <a:xfrm>
            <a:off x="2000232" y="285728"/>
            <a:ext cx="714380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8" name="Прямоугольник 97"/>
          <p:cNvSpPr/>
          <p:nvPr/>
        </p:nvSpPr>
        <p:spPr>
          <a:xfrm>
            <a:off x="2857488" y="285728"/>
            <a:ext cx="714380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9" name="Прямоугольник 98"/>
          <p:cNvSpPr/>
          <p:nvPr/>
        </p:nvSpPr>
        <p:spPr>
          <a:xfrm>
            <a:off x="3714744" y="285728"/>
            <a:ext cx="714380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4572032" y="285728"/>
            <a:ext cx="714380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5429256" y="285728"/>
            <a:ext cx="714380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6286512" y="285728"/>
            <a:ext cx="714380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7143768" y="285728"/>
            <a:ext cx="714380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9800000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3200000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8000000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2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32400000">
                                      <p:cBhvr>
                                        <p:cTn id="2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7200000">
                                      <p:cBhvr>
                                        <p:cTn id="3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5200000">
                                      <p:cBhvr>
                                        <p:cTn id="3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4400000">
                                      <p:cBhvr>
                                        <p:cTn id="3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7200000">
                                      <p:cBhvr>
                                        <p:cTn id="4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0">
                                      <p:cBhvr>
                                        <p:cTn id="4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5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2600000">
                                      <p:cBhvr>
                                        <p:cTn id="5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6400000">
                                      <p:cBhvr>
                                        <p:cTn id="5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7200000">
                                      <p:cBhvr>
                                        <p:cTn id="6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8800000">
                                      <p:cBhvr>
                                        <p:cTn id="6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33000000">
                                      <p:cBhvr>
                                        <p:cTn id="7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9800000">
                                      <p:cBhvr>
                                        <p:cTn id="7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7400000">
                                      <p:cBhvr>
                                        <p:cTn id="7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1400000">
                                      <p:cBhvr>
                                        <p:cTn id="8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13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4" fill="hold">
                      <p:stCondLst>
                        <p:cond delay="0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25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6" fill="hold">
                      <p:stCondLst>
                        <p:cond delay="0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96" grpId="0" animBg="1"/>
      <p:bldP spid="97" grpId="0" animBg="1"/>
      <p:bldP spid="98" grpId="0" animBg="1"/>
      <p:bldP spid="99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/>
          <p:nvPr/>
        </p:nvSpPr>
        <p:spPr>
          <a:xfrm>
            <a:off x="5357818" y="285728"/>
            <a:ext cx="7143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/>
              <a:t>Л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1142976" y="285728"/>
            <a:ext cx="6429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/>
              <a:t>В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285720" y="285728"/>
            <a:ext cx="6429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/>
              <a:t>А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5429256" y="285728"/>
            <a:ext cx="714380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6" name="Прямоугольник 95"/>
          <p:cNvSpPr/>
          <p:nvPr/>
        </p:nvSpPr>
        <p:spPr>
          <a:xfrm>
            <a:off x="1142976" y="285728"/>
            <a:ext cx="714380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5" name="Прямоугольник 94"/>
          <p:cNvSpPr/>
          <p:nvPr/>
        </p:nvSpPr>
        <p:spPr>
          <a:xfrm>
            <a:off x="285752" y="285728"/>
            <a:ext cx="714380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8" name="TextBox 87"/>
          <p:cNvSpPr txBox="1"/>
          <p:nvPr/>
        </p:nvSpPr>
        <p:spPr>
          <a:xfrm>
            <a:off x="2000232" y="285728"/>
            <a:ext cx="571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/>
              <a:t>С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2857488" y="285728"/>
            <a:ext cx="571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Т</a:t>
            </a:r>
            <a:endParaRPr lang="ru-RU" sz="4000" b="1" dirty="0"/>
          </a:p>
        </p:txBody>
      </p:sp>
      <p:sp>
        <p:nvSpPr>
          <p:cNvPr id="90" name="TextBox 89"/>
          <p:cNvSpPr txBox="1"/>
          <p:nvPr/>
        </p:nvSpPr>
        <p:spPr>
          <a:xfrm>
            <a:off x="3714744" y="285728"/>
            <a:ext cx="571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/>
              <a:t>Р</a:t>
            </a:r>
          </a:p>
        </p:txBody>
      </p:sp>
      <p:sp>
        <p:nvSpPr>
          <p:cNvPr id="93" name="Вертикальный свиток 92"/>
          <p:cNvSpPr/>
          <p:nvPr/>
        </p:nvSpPr>
        <p:spPr>
          <a:xfrm>
            <a:off x="6143636" y="1214422"/>
            <a:ext cx="3000364" cy="2714644"/>
          </a:xfrm>
          <a:prstGeom prst="verticalScroll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Какой материк не имеет вулканов?</a:t>
            </a:r>
            <a:r>
              <a:rPr lang="ru-RU" sz="2000" i="1" dirty="0" smtClean="0"/>
              <a:t> </a:t>
            </a:r>
            <a:endParaRPr lang="ru-RU" sz="2000" b="1" dirty="0"/>
          </a:p>
        </p:txBody>
      </p:sp>
      <p:pic>
        <p:nvPicPr>
          <p:cNvPr id="1028" name="Picture 4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8" y="1571612"/>
            <a:ext cx="59055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15074" y="3929066"/>
            <a:ext cx="1847856" cy="2928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Стрелка вправо с вырезом 24">
            <a:hlinkClick r:id="rId4" action="ppaction://hlinksldjump"/>
          </p:cNvPr>
          <p:cNvSpPr/>
          <p:nvPr/>
        </p:nvSpPr>
        <p:spPr>
          <a:xfrm>
            <a:off x="7715272" y="6072206"/>
            <a:ext cx="1428728" cy="785794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5" action="ppaction://hlinksldjump"/>
              </a:rPr>
              <a:t>Далее</a:t>
            </a:r>
            <a:endParaRPr lang="ru-RU" dirty="0"/>
          </a:p>
        </p:txBody>
      </p:sp>
      <p:sp>
        <p:nvSpPr>
          <p:cNvPr id="26" name="TextBox 25"/>
          <p:cNvSpPr txBox="1"/>
          <p:nvPr/>
        </p:nvSpPr>
        <p:spPr>
          <a:xfrm>
            <a:off x="4572000" y="285728"/>
            <a:ext cx="571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/>
              <a:t>А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215074" y="285728"/>
            <a:ext cx="7143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/>
              <a:t>И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072330" y="285728"/>
            <a:ext cx="7143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/>
              <a:t>Я</a:t>
            </a:r>
          </a:p>
        </p:txBody>
      </p:sp>
      <p:grpSp>
        <p:nvGrpSpPr>
          <p:cNvPr id="2" name="Группа 75"/>
          <p:cNvGrpSpPr/>
          <p:nvPr/>
        </p:nvGrpSpPr>
        <p:grpSpPr>
          <a:xfrm>
            <a:off x="0" y="1928802"/>
            <a:ext cx="5000628" cy="4929198"/>
            <a:chOff x="0" y="1928802"/>
            <a:chExt cx="5000628" cy="4929198"/>
          </a:xfrm>
        </p:grpSpPr>
        <p:grpSp>
          <p:nvGrpSpPr>
            <p:cNvPr id="3" name="Группа 63"/>
            <p:cNvGrpSpPr/>
            <p:nvPr/>
          </p:nvGrpSpPr>
          <p:grpSpPr>
            <a:xfrm>
              <a:off x="0" y="1928802"/>
              <a:ext cx="5000628" cy="4929198"/>
              <a:chOff x="0" y="1928802"/>
              <a:chExt cx="5000628" cy="4929198"/>
            </a:xfrm>
          </p:grpSpPr>
          <p:pic>
            <p:nvPicPr>
              <p:cNvPr id="3075" name="Picture 3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0" y="1928802"/>
                <a:ext cx="5000628" cy="49291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59" name="TextBox 58"/>
              <p:cNvSpPr txBox="1"/>
              <p:nvPr/>
            </p:nvSpPr>
            <p:spPr>
              <a:xfrm rot="17268647">
                <a:off x="239424" y="3407781"/>
                <a:ext cx="85725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dirty="0" smtClean="0"/>
                  <a:t>200</a:t>
                </a:r>
                <a:endParaRPr lang="ru-RU" dirty="0"/>
              </a:p>
            </p:txBody>
          </p:sp>
          <p:sp>
            <p:nvSpPr>
              <p:cNvPr id="60" name="TextBox 59"/>
              <p:cNvSpPr txBox="1"/>
              <p:nvPr/>
            </p:nvSpPr>
            <p:spPr>
              <a:xfrm rot="974632">
                <a:off x="2892033" y="2255643"/>
                <a:ext cx="85725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dirty="0" smtClean="0">
                    <a:sym typeface="Wingdings" pitchFamily="2" charset="2"/>
                  </a:rPr>
                  <a:t>150</a:t>
                </a:r>
                <a:endParaRPr lang="ru-RU" dirty="0"/>
              </a:p>
            </p:txBody>
          </p:sp>
          <p:sp>
            <p:nvSpPr>
              <p:cNvPr id="61" name="TextBox 60"/>
              <p:cNvSpPr txBox="1"/>
              <p:nvPr/>
            </p:nvSpPr>
            <p:spPr>
              <a:xfrm rot="20204803">
                <a:off x="1252502" y="2297336"/>
                <a:ext cx="85725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dirty="0" smtClean="0">
                    <a:sym typeface="Wingdings" pitchFamily="2" charset="2"/>
                  </a:rPr>
                  <a:t>250</a:t>
                </a:r>
                <a:endParaRPr lang="ru-RU" dirty="0"/>
              </a:p>
            </p:txBody>
          </p:sp>
          <p:sp>
            <p:nvSpPr>
              <p:cNvPr id="62" name="TextBox 61"/>
              <p:cNvSpPr txBox="1"/>
              <p:nvPr/>
            </p:nvSpPr>
            <p:spPr>
              <a:xfrm rot="14378775">
                <a:off x="233045" y="5064847"/>
                <a:ext cx="85725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dirty="0" smtClean="0">
                    <a:sym typeface="Wingdings" pitchFamily="2" charset="2"/>
                  </a:rPr>
                  <a:t>Х2</a:t>
                </a:r>
                <a:endParaRPr lang="ru-RU" dirty="0"/>
              </a:p>
            </p:txBody>
          </p:sp>
          <p:sp>
            <p:nvSpPr>
              <p:cNvPr id="63" name="TextBox 62"/>
              <p:cNvSpPr txBox="1"/>
              <p:nvPr/>
            </p:nvSpPr>
            <p:spPr>
              <a:xfrm rot="12258119">
                <a:off x="1174424" y="6096585"/>
                <a:ext cx="85725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>
                    <a:sym typeface="Wingdings" pitchFamily="2" charset="2"/>
                  </a:rPr>
                  <a:t></a:t>
                </a:r>
                <a:endParaRPr lang="ru-RU" dirty="0"/>
              </a:p>
            </p:txBody>
          </p:sp>
        </p:grpSp>
        <p:sp>
          <p:nvSpPr>
            <p:cNvPr id="68" name="TextBox 67"/>
            <p:cNvSpPr txBox="1"/>
            <p:nvPr/>
          </p:nvSpPr>
          <p:spPr>
            <a:xfrm rot="9828163">
              <a:off x="2891985" y="6113002"/>
              <a:ext cx="8572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>
                  <a:sym typeface="Wingdings" pitchFamily="2" charset="2"/>
                </a:rPr>
                <a:t>50</a:t>
              </a:r>
              <a:endParaRPr lang="ru-RU" dirty="0"/>
            </a:p>
          </p:txBody>
        </p:sp>
        <p:sp>
          <p:nvSpPr>
            <p:cNvPr id="74" name="TextBox 73"/>
            <p:cNvSpPr txBox="1"/>
            <p:nvPr/>
          </p:nvSpPr>
          <p:spPr>
            <a:xfrm rot="6806310">
              <a:off x="3949310" y="5066107"/>
              <a:ext cx="8572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/>
                <a:t>100</a:t>
              </a:r>
              <a:endParaRPr lang="ru-RU" dirty="0"/>
            </a:p>
          </p:txBody>
        </p:sp>
        <p:sp>
          <p:nvSpPr>
            <p:cNvPr id="75" name="TextBox 74"/>
            <p:cNvSpPr txBox="1"/>
            <p:nvPr/>
          </p:nvSpPr>
          <p:spPr>
            <a:xfrm rot="3672314">
              <a:off x="4011597" y="3423160"/>
              <a:ext cx="8572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>
                  <a:sym typeface="Wingdings" pitchFamily="2" charset="2"/>
                </a:rPr>
                <a:t>+</a:t>
              </a:r>
              <a:endParaRPr lang="ru-RU" dirty="0"/>
            </a:p>
          </p:txBody>
        </p:sp>
      </p:grpSp>
      <p:sp>
        <p:nvSpPr>
          <p:cNvPr id="77" name="Стрелка вправо с вырезом 76"/>
          <p:cNvSpPr/>
          <p:nvPr/>
        </p:nvSpPr>
        <p:spPr>
          <a:xfrm rot="10800000">
            <a:off x="4643438" y="4572008"/>
            <a:ext cx="1714512" cy="714380"/>
          </a:xfrm>
          <a:prstGeom prst="notchedRightArrow">
            <a:avLst>
              <a:gd name="adj1" fmla="val 50000"/>
              <a:gd name="adj2" fmla="val 68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6494413" y="1500174"/>
            <a:ext cx="224311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5</a:t>
            </a:r>
            <a:r>
              <a:rPr lang="ru-RU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тройка игроков</a:t>
            </a:r>
            <a:endParaRPr lang="ru-RU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39" name="Стрелка вправо с вырезом 38">
            <a:hlinkClick r:id="rId7" action="ppaction://hlinksldjump"/>
          </p:cNvPr>
          <p:cNvSpPr/>
          <p:nvPr/>
        </p:nvSpPr>
        <p:spPr>
          <a:xfrm rot="10800000">
            <a:off x="4857752" y="6072206"/>
            <a:ext cx="1500166" cy="785794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/>
          </a:p>
        </p:txBody>
      </p:sp>
      <p:sp>
        <p:nvSpPr>
          <p:cNvPr id="40" name="TextBox 39"/>
          <p:cNvSpPr txBox="1"/>
          <p:nvPr/>
        </p:nvSpPr>
        <p:spPr>
          <a:xfrm>
            <a:off x="5286380" y="6215082"/>
            <a:ext cx="10715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hlinkClick r:id="rId7" action="ppaction://hlinksldjump"/>
              </a:rPr>
              <a:t>Выйти из игры</a:t>
            </a:r>
            <a:endParaRPr lang="ru-RU" sz="1200" dirty="0"/>
          </a:p>
        </p:txBody>
      </p:sp>
      <p:sp>
        <p:nvSpPr>
          <p:cNvPr id="97" name="Прямоугольник 96"/>
          <p:cNvSpPr/>
          <p:nvPr/>
        </p:nvSpPr>
        <p:spPr>
          <a:xfrm>
            <a:off x="2000232" y="285728"/>
            <a:ext cx="714380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8" name="Прямоугольник 97"/>
          <p:cNvSpPr/>
          <p:nvPr/>
        </p:nvSpPr>
        <p:spPr>
          <a:xfrm>
            <a:off x="2857488" y="285728"/>
            <a:ext cx="714380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9" name="Прямоугольник 98"/>
          <p:cNvSpPr/>
          <p:nvPr/>
        </p:nvSpPr>
        <p:spPr>
          <a:xfrm>
            <a:off x="3714744" y="285728"/>
            <a:ext cx="714380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4572032" y="285728"/>
            <a:ext cx="714380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6286512" y="285728"/>
            <a:ext cx="714380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7143768" y="285728"/>
            <a:ext cx="714380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0001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9800000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3200000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8000000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2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32400000">
                                      <p:cBhvr>
                                        <p:cTn id="2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7200000">
                                      <p:cBhvr>
                                        <p:cTn id="3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5200000">
                                      <p:cBhvr>
                                        <p:cTn id="3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4400000">
                                      <p:cBhvr>
                                        <p:cTn id="3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7200000">
                                      <p:cBhvr>
                                        <p:cTn id="4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0">
                                      <p:cBhvr>
                                        <p:cTn id="4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5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2600000">
                                      <p:cBhvr>
                                        <p:cTn id="5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6400000">
                                      <p:cBhvr>
                                        <p:cTn id="5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7200000">
                                      <p:cBhvr>
                                        <p:cTn id="6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8800000">
                                      <p:cBhvr>
                                        <p:cTn id="6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33000000">
                                      <p:cBhvr>
                                        <p:cTn id="7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9800000">
                                      <p:cBhvr>
                                        <p:cTn id="7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7400000">
                                      <p:cBhvr>
                                        <p:cTn id="7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1400000">
                                      <p:cBhvr>
                                        <p:cTn id="8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113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4" fill="hold">
                      <p:stCondLst>
                        <p:cond delay="0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25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6" fill="hold">
                      <p:stCondLst>
                        <p:cond delay="0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31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2" fill="hold">
                      <p:stCondLst>
                        <p:cond delay="0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32" grpId="0" animBg="1"/>
      <p:bldP spid="96" grpId="0" animBg="1"/>
      <p:bldP spid="95" grpId="0" animBg="1"/>
      <p:bldP spid="97" grpId="0" animBg="1"/>
      <p:bldP spid="98" grpId="0" animBg="1"/>
      <p:bldP spid="99" grpId="0" animBg="1"/>
      <p:bldP spid="31" grpId="0" animBg="1"/>
      <p:bldP spid="33" grpId="0" animBg="1"/>
      <p:bldP spid="34" grpId="0" animBg="1"/>
    </p:bldLst>
  </p:timing>
</p:sld>
</file>

<file path=ppt/theme/theme1.xml><?xml version="1.0" encoding="utf-8"?>
<a:theme xmlns:a="http://schemas.openxmlformats.org/drawingml/2006/main" name="10271171">
  <a:themeElements>
    <a:clrScheme name="Korea03">
      <a:dk1>
        <a:srgbClr val="000000"/>
      </a:dk1>
      <a:lt1>
        <a:srgbClr val="FFFFFF"/>
      </a:lt1>
      <a:dk2>
        <a:srgbClr val="0362B9"/>
      </a:dk2>
      <a:lt2>
        <a:srgbClr val="BCE7FA"/>
      </a:lt2>
      <a:accent1>
        <a:srgbClr val="3DB5DB"/>
      </a:accent1>
      <a:accent2>
        <a:srgbClr val="DF9B29"/>
      </a:accent2>
      <a:accent3>
        <a:srgbClr val="6699FF"/>
      </a:accent3>
      <a:accent4>
        <a:srgbClr val="D361AA"/>
      </a:accent4>
      <a:accent5>
        <a:srgbClr val="A3D75D"/>
      </a:accent5>
      <a:accent6>
        <a:srgbClr val="D36161"/>
      </a:accent6>
      <a:hlink>
        <a:srgbClr val="FF9933"/>
      </a:hlink>
      <a:folHlink>
        <a:srgbClr val="FF3399"/>
      </a:folHlink>
    </a:clrScheme>
    <a:fontScheme name="Korea03">
      <a:majorFont>
        <a:latin typeface="Corbel"/>
        <a:ea typeface=""/>
        <a:cs typeface=""/>
        <a:font script="Jpan" typeface="HG創英角ｺﾞｼｯｸUB"/>
        <a:font script="Hang" typeface="맑은 고딕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w Cen MT"/>
        <a:ea typeface=""/>
        <a:cs typeface=""/>
        <a:font script="Jpan" typeface="HGｺﾞｼｯｸE"/>
        <a:font script="Hang" typeface="휴먼모음T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Korea03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hade val="100000"/>
                <a:satMod val="115000"/>
              </a:schemeClr>
            </a:gs>
            <a:gs pos="100000">
              <a:schemeClr val="phClr">
                <a:tint val="50000"/>
                <a:shade val="10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rgbClr val="000000">
                <a:alpha val="48000"/>
              </a:srgbClr>
            </a:outerShdw>
          </a:effectLst>
        </a:effectStyle>
        <a:effectStyle>
          <a:effectLst>
            <a:outerShdw blurRad="57150" dist="38100" dir="5400000" algn="ctr" rotWithShape="0">
              <a:srgbClr val="000000">
                <a:alpha val="48000"/>
              </a:srgbClr>
            </a:outerShdw>
          </a:effectLst>
        </a:effectStyle>
        <a:effectStyle>
          <a:effectLst>
            <a:outerShdw blurRad="57150" dist="3810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Презентация5</Template>
  <TotalTime>903</TotalTime>
  <Words>390</Words>
  <Application>Microsoft Office PowerPoint</Application>
  <PresentationFormat>Экран (4:3)</PresentationFormat>
  <Paragraphs>174</Paragraphs>
  <Slides>12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10271171</vt:lpstr>
      <vt:lpstr>Презентация PowerPoint</vt:lpstr>
      <vt:lpstr>Презентация PowerPoint</vt:lpstr>
      <vt:lpstr>Правила игры</vt:lpstr>
      <vt:lpstr>Источники информации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Мвидео</dc:creator>
  <cp:lastModifiedBy>Admin</cp:lastModifiedBy>
  <cp:revision>63</cp:revision>
  <dcterms:created xsi:type="dcterms:W3CDTF">2009-07-01T00:44:17Z</dcterms:created>
  <dcterms:modified xsi:type="dcterms:W3CDTF">2013-01-31T09:55:24Z</dcterms:modified>
</cp:coreProperties>
</file>